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0.jpg" ContentType="image/jpeg"/>
  <Override PartName="/ppt/media/image172.jpg" ContentType="image/jpeg"/>
  <Override PartName="/ppt/media/image178.JPG" ContentType="image/jpeg"/>
  <Override PartName="/ppt/media/image179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9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2"/>
  </p:sldMasterIdLst>
  <p:notesMasterIdLst>
    <p:notesMasterId r:id="rId25"/>
  </p:notesMasterIdLst>
  <p:sldIdLst>
    <p:sldId id="3708" r:id="rId3"/>
    <p:sldId id="3705" r:id="rId4"/>
    <p:sldId id="259" r:id="rId5"/>
    <p:sldId id="3729" r:id="rId6"/>
    <p:sldId id="258" r:id="rId7"/>
    <p:sldId id="3760" r:id="rId8"/>
    <p:sldId id="262" r:id="rId9"/>
    <p:sldId id="3710" r:id="rId10"/>
    <p:sldId id="3714" r:id="rId11"/>
    <p:sldId id="3707" r:id="rId12"/>
    <p:sldId id="3715" r:id="rId13"/>
    <p:sldId id="256" r:id="rId14"/>
    <p:sldId id="260" r:id="rId15"/>
    <p:sldId id="3728" r:id="rId16"/>
    <p:sldId id="3702" r:id="rId17"/>
    <p:sldId id="3712" r:id="rId18"/>
    <p:sldId id="1206" r:id="rId19"/>
    <p:sldId id="3724" r:id="rId20"/>
    <p:sldId id="1153" r:id="rId21"/>
    <p:sldId id="357" r:id="rId22"/>
    <p:sldId id="3722" r:id="rId23"/>
    <p:sldId id="3711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8" autoAdjust="0"/>
    <p:restoredTop sz="93252" autoAdjust="0"/>
  </p:normalViewPr>
  <p:slideViewPr>
    <p:cSldViewPr snapToGrid="0" showGuides="1">
      <p:cViewPr varScale="1">
        <p:scale>
          <a:sx n="27" d="100"/>
          <a:sy n="27" d="100"/>
        </p:scale>
        <p:origin x="168" y="64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0179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315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69BD9-B31B-010E-7481-0E66360AD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B0FD31A-AC37-FA4B-380B-2E710C7E8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D300FC3-9DDF-56F7-0800-F57834DB2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85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211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3655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Yazar ve Tarih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Yazar ve Tarih</a:t>
            </a:r>
          </a:p>
        </p:txBody>
      </p:sp>
      <p:sp>
        <p:nvSpPr>
          <p:cNvPr id="12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Sunu Başlığı</a:t>
            </a:r>
          </a:p>
        </p:txBody>
      </p:sp>
      <p:sp>
        <p:nvSpPr>
          <p:cNvPr id="13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ap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Rapor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üyük V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övde Düzeyi Bir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%100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Veri bilgisi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Veri bilgisi</a:t>
            </a:r>
          </a:p>
        </p:txBody>
      </p:sp>
      <p:sp>
        <p:nvSpPr>
          <p:cNvPr id="10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İsi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İsim</a:t>
            </a:r>
          </a:p>
        </p:txBody>
      </p:sp>
      <p:sp>
        <p:nvSpPr>
          <p:cNvPr id="116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“Ünlü Alıntı”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örüntü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Görüntü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Görüntü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örüntü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3"/>
          <p:cNvSpPr/>
          <p:nvPr/>
        </p:nvSpPr>
        <p:spPr>
          <a:xfrm>
            <a:off x="1525181" y="3338274"/>
            <a:ext cx="4957710" cy="9091753"/>
          </a:xfrm>
          <a:prstGeom prst="rect">
            <a:avLst/>
          </a:prstGeom>
          <a:solidFill>
            <a:srgbClr val="0642D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7" name="Rectangle 4"/>
          <p:cNvSpPr/>
          <p:nvPr/>
        </p:nvSpPr>
        <p:spPr>
          <a:xfrm>
            <a:off x="6983824" y="3338274"/>
            <a:ext cx="4957709" cy="9091753"/>
          </a:xfrm>
          <a:prstGeom prst="rect">
            <a:avLst/>
          </a:prstGeom>
          <a:solidFill>
            <a:srgbClr val="25D0FB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8" name="Rectangle 7"/>
          <p:cNvSpPr/>
          <p:nvPr/>
        </p:nvSpPr>
        <p:spPr>
          <a:xfrm>
            <a:off x="12442467" y="3338274"/>
            <a:ext cx="4957709" cy="9091753"/>
          </a:xfrm>
          <a:prstGeom prst="rect">
            <a:avLst/>
          </a:prstGeom>
          <a:solidFill>
            <a:srgbClr val="69F5E5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" name="Rectangle 8"/>
          <p:cNvSpPr/>
          <p:nvPr/>
        </p:nvSpPr>
        <p:spPr>
          <a:xfrm>
            <a:off x="17901110" y="3338274"/>
            <a:ext cx="4957709" cy="9091753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525182" y="3338274"/>
            <a:ext cx="4957706" cy="3786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983821" y="3338274"/>
            <a:ext cx="4957707" cy="3786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2442469" y="3338274"/>
            <a:ext cx="4957707" cy="3786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7901111" y="3338274"/>
            <a:ext cx="4957707" cy="3786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23671284" y="12890370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13342A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CFEFE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187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087875" y="13178600"/>
            <a:ext cx="282129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38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Sunu Başlığı</a:t>
            </a:r>
          </a:p>
        </p:txBody>
      </p:sp>
      <p:sp>
        <p:nvSpPr>
          <p:cNvPr id="23" name="Yazar ve Tarih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Yazar ve Tarih</a:t>
            </a:r>
          </a:p>
        </p:txBody>
      </p:sp>
      <p:sp>
        <p:nvSpPr>
          <p:cNvPr id="24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2087875" y="13178600"/>
            <a:ext cx="282129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977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9643" y="1340569"/>
            <a:ext cx="8684355" cy="5581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27" b="0" i="0">
                <a:solidFill>
                  <a:srgbClr val="01010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9556" y="7680960"/>
            <a:ext cx="17077928" cy="3628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58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612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4030" y="1116753"/>
            <a:ext cx="16968395" cy="558166"/>
          </a:xfrm>
        </p:spPr>
        <p:txBody>
          <a:bodyPr lIns="0" tIns="0" rIns="0" bIns="0"/>
          <a:lstStyle>
            <a:lvl1pPr>
              <a:defRPr sz="3627" b="0" i="0">
                <a:solidFill>
                  <a:srgbClr val="01010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30836" y="6520022"/>
            <a:ext cx="18996049" cy="362856"/>
          </a:xfrm>
        </p:spPr>
        <p:txBody>
          <a:bodyPr lIns="0" tIns="0" rIns="0" bIns="0"/>
          <a:lstStyle>
            <a:lvl1pPr>
              <a:defRPr sz="2358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479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4030" y="1116753"/>
            <a:ext cx="16968395" cy="558166"/>
          </a:xfrm>
        </p:spPr>
        <p:txBody>
          <a:bodyPr lIns="0" tIns="0" rIns="0" bIns="0"/>
          <a:lstStyle>
            <a:lvl1pPr>
              <a:defRPr sz="3627" b="0" i="0">
                <a:solidFill>
                  <a:srgbClr val="01010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690707" y="2798084"/>
            <a:ext cx="6395910" cy="5721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18" b="0" i="0">
                <a:solidFill>
                  <a:srgbClr val="ED1C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3047020" y="2863857"/>
            <a:ext cx="9797935" cy="279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14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742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22"/>
            <a:ext cx="24395736" cy="13711392"/>
          </a:xfrm>
          <a:custGeom>
            <a:avLst/>
            <a:gdLst/>
            <a:ahLst/>
            <a:cxnLst/>
            <a:rect l="l" t="t" r="r" b="b"/>
            <a:pathLst>
              <a:path w="11880215" h="7560309">
                <a:moveTo>
                  <a:pt x="11879999" y="0"/>
                </a:moveTo>
                <a:lnTo>
                  <a:pt x="0" y="0"/>
                </a:lnTo>
                <a:lnTo>
                  <a:pt x="0" y="7559992"/>
                </a:lnTo>
                <a:lnTo>
                  <a:pt x="11879999" y="7559992"/>
                </a:lnTo>
                <a:lnTo>
                  <a:pt x="11879999" y="0"/>
                </a:lnTo>
                <a:close/>
              </a:path>
            </a:pathLst>
          </a:custGeom>
          <a:solidFill>
            <a:srgbClr val="ED1C26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4030" y="1116753"/>
            <a:ext cx="16968395" cy="558166"/>
          </a:xfrm>
        </p:spPr>
        <p:txBody>
          <a:bodyPr lIns="0" tIns="0" rIns="0" bIns="0"/>
          <a:lstStyle>
            <a:lvl1pPr>
              <a:defRPr sz="3627" b="0" i="0">
                <a:solidFill>
                  <a:srgbClr val="01010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070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5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f 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Slayt Başlığı</a:t>
            </a:r>
          </a:p>
        </p:txBody>
      </p:sp>
      <p:sp>
        <p:nvSpPr>
          <p:cNvPr id="34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Slayt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ayt Başlığı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43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44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 İşaretleri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61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6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ölü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ölüm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Bölüm Başlığı</a:t>
            </a:r>
          </a:p>
        </p:txBody>
      </p:sp>
      <p:sp>
        <p:nvSpPr>
          <p:cNvPr id="72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80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8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ja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janda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Ajanda Başlığı</a:t>
            </a:r>
          </a:p>
        </p:txBody>
      </p:sp>
      <p:sp>
        <p:nvSpPr>
          <p:cNvPr id="89" name="Ajanda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Ajanda Alt Başlığı</a:t>
            </a:r>
          </a:p>
        </p:txBody>
      </p:sp>
      <p:sp>
        <p:nvSpPr>
          <p:cNvPr id="90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Ajanda Konuları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Slayt Başlığı</a:t>
            </a:r>
          </a:p>
        </p:txBody>
      </p:sp>
      <p:sp>
        <p:nvSpPr>
          <p:cNvPr id="3" name="Gövde Düzeyi Bir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8" r:id="rId18"/>
    <p:sldLayoutId id="2147483673" r:id="rId19"/>
    <p:sldLayoutId id="2147483674" r:id="rId20"/>
    <p:sldLayoutId id="2147483675" r:id="rId21"/>
    <p:sldLayoutId id="2147483682" r:id="rId2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3636030" y="11237388"/>
            <a:ext cx="31295" cy="27639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0" y="7467"/>
                </a:moveTo>
                <a:lnTo>
                  <a:pt x="2187" y="2187"/>
                </a:lnTo>
                <a:lnTo>
                  <a:pt x="7467" y="0"/>
                </a:lnTo>
                <a:lnTo>
                  <a:pt x="12747" y="2187"/>
                </a:lnTo>
                <a:lnTo>
                  <a:pt x="14935" y="7467"/>
                </a:lnTo>
                <a:lnTo>
                  <a:pt x="12747" y="12747"/>
                </a:lnTo>
                <a:lnTo>
                  <a:pt x="7467" y="14935"/>
                </a:lnTo>
                <a:lnTo>
                  <a:pt x="2187" y="12747"/>
                </a:lnTo>
                <a:lnTo>
                  <a:pt x="0" y="7467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17" name="bg object 17"/>
          <p:cNvSpPr/>
          <p:nvPr/>
        </p:nvSpPr>
        <p:spPr>
          <a:xfrm>
            <a:off x="23651365" y="11305114"/>
            <a:ext cx="0" cy="135893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88"/>
                </a:lnTo>
              </a:path>
            </a:pathLst>
          </a:custGeom>
          <a:ln w="14935">
            <a:solidFill>
              <a:srgbClr val="202020"/>
            </a:solidFill>
            <a:prstDash val="dot"/>
          </a:ln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18" name="bg object 18"/>
          <p:cNvSpPr/>
          <p:nvPr/>
        </p:nvSpPr>
        <p:spPr>
          <a:xfrm>
            <a:off x="23636030" y="11454117"/>
            <a:ext cx="31295" cy="27639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0" y="7467"/>
                </a:moveTo>
                <a:lnTo>
                  <a:pt x="2187" y="2187"/>
                </a:lnTo>
                <a:lnTo>
                  <a:pt x="7467" y="0"/>
                </a:lnTo>
                <a:lnTo>
                  <a:pt x="12747" y="2187"/>
                </a:lnTo>
                <a:lnTo>
                  <a:pt x="14935" y="7467"/>
                </a:lnTo>
                <a:lnTo>
                  <a:pt x="12747" y="12747"/>
                </a:lnTo>
                <a:lnTo>
                  <a:pt x="7467" y="14935"/>
                </a:lnTo>
                <a:lnTo>
                  <a:pt x="2187" y="12747"/>
                </a:lnTo>
                <a:lnTo>
                  <a:pt x="0" y="7467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19" name="bg object 19"/>
          <p:cNvSpPr/>
          <p:nvPr/>
        </p:nvSpPr>
        <p:spPr>
          <a:xfrm>
            <a:off x="23620691" y="10058916"/>
            <a:ext cx="123876" cy="109406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59753" y="0"/>
                </a:moveTo>
                <a:lnTo>
                  <a:pt x="0" y="0"/>
                </a:lnTo>
                <a:lnTo>
                  <a:pt x="0" y="59753"/>
                </a:lnTo>
                <a:lnTo>
                  <a:pt x="59753" y="0"/>
                </a:lnTo>
                <a:close/>
              </a:path>
            </a:pathLst>
          </a:custGeom>
          <a:solidFill>
            <a:srgbClr val="ED1C26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pic>
        <p:nvPicPr>
          <p:cNvPr id="20" name="bg 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398304" y="11352523"/>
            <a:ext cx="1004653" cy="843539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23398305" y="12376406"/>
            <a:ext cx="15647" cy="138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0" y="3733"/>
                </a:moveTo>
                <a:lnTo>
                  <a:pt x="1093" y="1093"/>
                </a:lnTo>
                <a:lnTo>
                  <a:pt x="3733" y="0"/>
                </a:lnTo>
                <a:lnTo>
                  <a:pt x="6373" y="1093"/>
                </a:lnTo>
                <a:lnTo>
                  <a:pt x="7467" y="3733"/>
                </a:lnTo>
                <a:lnTo>
                  <a:pt x="6373" y="6373"/>
                </a:lnTo>
                <a:lnTo>
                  <a:pt x="3733" y="7467"/>
                </a:lnTo>
                <a:lnTo>
                  <a:pt x="1093" y="6373"/>
                </a:lnTo>
                <a:lnTo>
                  <a:pt x="0" y="3733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2" name="bg object 22"/>
          <p:cNvSpPr/>
          <p:nvPr/>
        </p:nvSpPr>
        <p:spPr>
          <a:xfrm>
            <a:off x="23405971" y="12410201"/>
            <a:ext cx="23471" cy="1301350"/>
          </a:xfrm>
          <a:custGeom>
            <a:avLst/>
            <a:gdLst/>
            <a:ahLst/>
            <a:cxnLst/>
            <a:rect l="l" t="t" r="r" b="b"/>
            <a:pathLst>
              <a:path w="11429" h="717550">
                <a:moveTo>
                  <a:pt x="0" y="0"/>
                </a:moveTo>
                <a:lnTo>
                  <a:pt x="0" y="615569"/>
                </a:lnTo>
                <a:lnTo>
                  <a:pt x="2187" y="661384"/>
                </a:lnTo>
                <a:lnTo>
                  <a:pt x="8750" y="706860"/>
                </a:lnTo>
                <a:lnTo>
                  <a:pt x="11265" y="717157"/>
                </a:lnTo>
              </a:path>
            </a:pathLst>
          </a:custGeom>
          <a:ln w="7467">
            <a:solidFill>
              <a:srgbClr val="202020"/>
            </a:solidFill>
            <a:prstDash val="dot"/>
          </a:ln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3" name="bg object 23"/>
          <p:cNvSpPr/>
          <p:nvPr/>
        </p:nvSpPr>
        <p:spPr>
          <a:xfrm>
            <a:off x="23367738" y="12334577"/>
            <a:ext cx="76933" cy="58732"/>
          </a:xfrm>
          <a:custGeom>
            <a:avLst/>
            <a:gdLst/>
            <a:ahLst/>
            <a:cxnLst/>
            <a:rect l="l" t="t" r="r" b="b"/>
            <a:pathLst>
              <a:path w="37465" h="32384">
                <a:moveTo>
                  <a:pt x="18618" y="0"/>
                </a:moveTo>
                <a:lnTo>
                  <a:pt x="0" y="32245"/>
                </a:lnTo>
                <a:lnTo>
                  <a:pt x="37236" y="32245"/>
                </a:lnTo>
                <a:lnTo>
                  <a:pt x="18618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4" name="bg object 24"/>
          <p:cNvSpPr/>
          <p:nvPr/>
        </p:nvSpPr>
        <p:spPr>
          <a:xfrm>
            <a:off x="23866097" y="12632585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5" name="bg object 25"/>
          <p:cNvSpPr/>
          <p:nvPr/>
        </p:nvSpPr>
        <p:spPr>
          <a:xfrm>
            <a:off x="23866097" y="12199127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6" name="bg object 26"/>
          <p:cNvSpPr/>
          <p:nvPr/>
        </p:nvSpPr>
        <p:spPr>
          <a:xfrm>
            <a:off x="23866097" y="11982396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7" name="bg object 27"/>
          <p:cNvSpPr/>
          <p:nvPr/>
        </p:nvSpPr>
        <p:spPr>
          <a:xfrm>
            <a:off x="23705778" y="11907882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8" name="bg object 28"/>
          <p:cNvSpPr/>
          <p:nvPr/>
        </p:nvSpPr>
        <p:spPr>
          <a:xfrm>
            <a:off x="23375308" y="12199127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9" name="bg object 29"/>
          <p:cNvSpPr/>
          <p:nvPr/>
        </p:nvSpPr>
        <p:spPr>
          <a:xfrm>
            <a:off x="23375308" y="11765667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30" name="bg object 30"/>
          <p:cNvSpPr/>
          <p:nvPr/>
        </p:nvSpPr>
        <p:spPr>
          <a:xfrm>
            <a:off x="23866097" y="11313586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31" name="bg object 31"/>
          <p:cNvSpPr/>
          <p:nvPr/>
        </p:nvSpPr>
        <p:spPr>
          <a:xfrm>
            <a:off x="23620702" y="11115479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32" name="bg object 32"/>
          <p:cNvSpPr/>
          <p:nvPr/>
        </p:nvSpPr>
        <p:spPr>
          <a:xfrm>
            <a:off x="23620702" y="10682020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33" name="bg object 33"/>
          <p:cNvSpPr/>
          <p:nvPr/>
        </p:nvSpPr>
        <p:spPr>
          <a:xfrm>
            <a:off x="23866097" y="10898750"/>
            <a:ext cx="62590" cy="55279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190" y="0"/>
                </a:moveTo>
                <a:lnTo>
                  <a:pt x="6680" y="0"/>
                </a:lnTo>
                <a:lnTo>
                  <a:pt x="0" y="6680"/>
                </a:lnTo>
                <a:lnTo>
                  <a:pt x="0" y="23190"/>
                </a:lnTo>
                <a:lnTo>
                  <a:pt x="6680" y="29870"/>
                </a:lnTo>
                <a:lnTo>
                  <a:pt x="23190" y="29870"/>
                </a:lnTo>
                <a:lnTo>
                  <a:pt x="29870" y="23190"/>
                </a:lnTo>
                <a:lnTo>
                  <a:pt x="29870" y="14935"/>
                </a:lnTo>
                <a:lnTo>
                  <a:pt x="29870" y="6680"/>
                </a:lnTo>
                <a:lnTo>
                  <a:pt x="2319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4030" y="1116753"/>
            <a:ext cx="1696839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1010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30836" y="6520022"/>
            <a:ext cx="1899604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4993" y="12755879"/>
            <a:ext cx="78070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852" y="12755879"/>
            <a:ext cx="561131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65870" y="12755879"/>
            <a:ext cx="561131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5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29178">
        <a:defRPr>
          <a:latin typeface="+mn-lt"/>
          <a:ea typeface="+mn-ea"/>
          <a:cs typeface="+mn-cs"/>
        </a:defRPr>
      </a:lvl2pPr>
      <a:lvl3pPr marL="1658356">
        <a:defRPr>
          <a:latin typeface="+mn-lt"/>
          <a:ea typeface="+mn-ea"/>
          <a:cs typeface="+mn-cs"/>
        </a:defRPr>
      </a:lvl3pPr>
      <a:lvl4pPr marL="2487534">
        <a:defRPr>
          <a:latin typeface="+mn-lt"/>
          <a:ea typeface="+mn-ea"/>
          <a:cs typeface="+mn-cs"/>
        </a:defRPr>
      </a:lvl4pPr>
      <a:lvl5pPr marL="3316712">
        <a:defRPr>
          <a:latin typeface="+mn-lt"/>
          <a:ea typeface="+mn-ea"/>
          <a:cs typeface="+mn-cs"/>
        </a:defRPr>
      </a:lvl5pPr>
      <a:lvl6pPr marL="4145890">
        <a:defRPr>
          <a:latin typeface="+mn-lt"/>
          <a:ea typeface="+mn-ea"/>
          <a:cs typeface="+mn-cs"/>
        </a:defRPr>
      </a:lvl6pPr>
      <a:lvl7pPr marL="4975068">
        <a:defRPr>
          <a:latin typeface="+mn-lt"/>
          <a:ea typeface="+mn-ea"/>
          <a:cs typeface="+mn-cs"/>
        </a:defRPr>
      </a:lvl7pPr>
      <a:lvl8pPr marL="5804245">
        <a:defRPr>
          <a:latin typeface="+mn-lt"/>
          <a:ea typeface="+mn-ea"/>
          <a:cs typeface="+mn-cs"/>
        </a:defRPr>
      </a:lvl8pPr>
      <a:lvl9pPr marL="663342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29178">
        <a:defRPr>
          <a:latin typeface="+mn-lt"/>
          <a:ea typeface="+mn-ea"/>
          <a:cs typeface="+mn-cs"/>
        </a:defRPr>
      </a:lvl2pPr>
      <a:lvl3pPr marL="1658356">
        <a:defRPr>
          <a:latin typeface="+mn-lt"/>
          <a:ea typeface="+mn-ea"/>
          <a:cs typeface="+mn-cs"/>
        </a:defRPr>
      </a:lvl3pPr>
      <a:lvl4pPr marL="2487534">
        <a:defRPr>
          <a:latin typeface="+mn-lt"/>
          <a:ea typeface="+mn-ea"/>
          <a:cs typeface="+mn-cs"/>
        </a:defRPr>
      </a:lvl4pPr>
      <a:lvl5pPr marL="3316712">
        <a:defRPr>
          <a:latin typeface="+mn-lt"/>
          <a:ea typeface="+mn-ea"/>
          <a:cs typeface="+mn-cs"/>
        </a:defRPr>
      </a:lvl5pPr>
      <a:lvl6pPr marL="4145890">
        <a:defRPr>
          <a:latin typeface="+mn-lt"/>
          <a:ea typeface="+mn-ea"/>
          <a:cs typeface="+mn-cs"/>
        </a:defRPr>
      </a:lvl6pPr>
      <a:lvl7pPr marL="4975068">
        <a:defRPr>
          <a:latin typeface="+mn-lt"/>
          <a:ea typeface="+mn-ea"/>
          <a:cs typeface="+mn-cs"/>
        </a:defRPr>
      </a:lvl7pPr>
      <a:lvl8pPr marL="5804245">
        <a:defRPr>
          <a:latin typeface="+mn-lt"/>
          <a:ea typeface="+mn-ea"/>
          <a:cs typeface="+mn-cs"/>
        </a:defRPr>
      </a:lvl8pPr>
      <a:lvl9pPr marL="663342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9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42" Type="http://schemas.openxmlformats.org/officeDocument/2006/relationships/image" Target="../media/image75.png"/><Relationship Id="rId47" Type="http://schemas.openxmlformats.org/officeDocument/2006/relationships/image" Target="../media/image80.png"/><Relationship Id="rId50" Type="http://schemas.openxmlformats.org/officeDocument/2006/relationships/image" Target="../media/image83.png"/><Relationship Id="rId55" Type="http://schemas.openxmlformats.org/officeDocument/2006/relationships/image" Target="../media/image88.png"/><Relationship Id="rId63" Type="http://schemas.openxmlformats.org/officeDocument/2006/relationships/image" Target="../media/image9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png"/><Relationship Id="rId29" Type="http://schemas.openxmlformats.org/officeDocument/2006/relationships/image" Target="../media/image62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45" Type="http://schemas.openxmlformats.org/officeDocument/2006/relationships/image" Target="../media/image78.png"/><Relationship Id="rId53" Type="http://schemas.openxmlformats.org/officeDocument/2006/relationships/image" Target="../media/image86.png"/><Relationship Id="rId58" Type="http://schemas.openxmlformats.org/officeDocument/2006/relationships/image" Target="../media/image91.png"/><Relationship Id="rId66" Type="http://schemas.openxmlformats.org/officeDocument/2006/relationships/image" Target="../media/image3.png"/><Relationship Id="rId5" Type="http://schemas.openxmlformats.org/officeDocument/2006/relationships/image" Target="../media/image38.png"/><Relationship Id="rId61" Type="http://schemas.openxmlformats.org/officeDocument/2006/relationships/image" Target="../media/image94.png"/><Relationship Id="rId19" Type="http://schemas.openxmlformats.org/officeDocument/2006/relationships/image" Target="../media/image52.jpe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svg"/><Relationship Id="rId35" Type="http://schemas.openxmlformats.org/officeDocument/2006/relationships/image" Target="../media/image68.png"/><Relationship Id="rId43" Type="http://schemas.openxmlformats.org/officeDocument/2006/relationships/image" Target="../media/image76.png"/><Relationship Id="rId48" Type="http://schemas.openxmlformats.org/officeDocument/2006/relationships/image" Target="../media/image81.png"/><Relationship Id="rId56" Type="http://schemas.openxmlformats.org/officeDocument/2006/relationships/image" Target="../media/image89.png"/><Relationship Id="rId64" Type="http://schemas.openxmlformats.org/officeDocument/2006/relationships/image" Target="../media/image97.png"/><Relationship Id="rId8" Type="http://schemas.openxmlformats.org/officeDocument/2006/relationships/image" Target="../media/image41.png"/><Relationship Id="rId51" Type="http://schemas.openxmlformats.org/officeDocument/2006/relationships/image" Target="../media/image84.png"/><Relationship Id="rId3" Type="http://schemas.openxmlformats.org/officeDocument/2006/relationships/image" Target="../media/image37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46" Type="http://schemas.openxmlformats.org/officeDocument/2006/relationships/image" Target="../media/image79.png"/><Relationship Id="rId59" Type="http://schemas.openxmlformats.org/officeDocument/2006/relationships/image" Target="../media/image92.png"/><Relationship Id="rId67" Type="http://schemas.openxmlformats.org/officeDocument/2006/relationships/image" Target="../media/image99.png"/><Relationship Id="rId20" Type="http://schemas.openxmlformats.org/officeDocument/2006/relationships/image" Target="../media/image53.png"/><Relationship Id="rId41" Type="http://schemas.openxmlformats.org/officeDocument/2006/relationships/image" Target="../media/image74.png"/><Relationship Id="rId54" Type="http://schemas.openxmlformats.org/officeDocument/2006/relationships/image" Target="../media/image87.png"/><Relationship Id="rId6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49" Type="http://schemas.openxmlformats.org/officeDocument/2006/relationships/image" Target="../media/image82.png"/><Relationship Id="rId57" Type="http://schemas.openxmlformats.org/officeDocument/2006/relationships/image" Target="../media/image90.png"/><Relationship Id="rId10" Type="http://schemas.openxmlformats.org/officeDocument/2006/relationships/image" Target="../media/image43.png"/><Relationship Id="rId31" Type="http://schemas.openxmlformats.org/officeDocument/2006/relationships/image" Target="../media/image64.png"/><Relationship Id="rId44" Type="http://schemas.openxmlformats.org/officeDocument/2006/relationships/image" Target="../media/image77.png"/><Relationship Id="rId52" Type="http://schemas.openxmlformats.org/officeDocument/2006/relationships/image" Target="../media/image85.png"/><Relationship Id="rId60" Type="http://schemas.openxmlformats.org/officeDocument/2006/relationships/image" Target="../media/image93.png"/><Relationship Id="rId65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37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3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jpg"/><Relationship Id="rId10" Type="http://schemas.openxmlformats.org/officeDocument/2006/relationships/image" Target="../media/image105.png"/><Relationship Id="rId4" Type="http://schemas.microsoft.com/office/2007/relationships/hdphoto" Target="../media/hdphoto1.wdp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9" Type="http://schemas.openxmlformats.org/officeDocument/2006/relationships/image" Target="../media/image151.png"/><Relationship Id="rId21" Type="http://schemas.openxmlformats.org/officeDocument/2006/relationships/image" Target="../media/image133.png"/><Relationship Id="rId34" Type="http://schemas.openxmlformats.org/officeDocument/2006/relationships/image" Target="../media/image146.png"/><Relationship Id="rId42" Type="http://schemas.openxmlformats.org/officeDocument/2006/relationships/image" Target="../media/image154.png"/><Relationship Id="rId47" Type="http://schemas.openxmlformats.org/officeDocument/2006/relationships/image" Target="../media/image159.png"/><Relationship Id="rId50" Type="http://schemas.openxmlformats.org/officeDocument/2006/relationships/image" Target="../media/image162.png"/><Relationship Id="rId55" Type="http://schemas.openxmlformats.org/officeDocument/2006/relationships/image" Target="../media/image167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29" Type="http://schemas.openxmlformats.org/officeDocument/2006/relationships/image" Target="../media/image141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32" Type="http://schemas.openxmlformats.org/officeDocument/2006/relationships/image" Target="../media/image144.png"/><Relationship Id="rId37" Type="http://schemas.openxmlformats.org/officeDocument/2006/relationships/image" Target="../media/image149.png"/><Relationship Id="rId40" Type="http://schemas.openxmlformats.org/officeDocument/2006/relationships/image" Target="../media/image152.png"/><Relationship Id="rId45" Type="http://schemas.openxmlformats.org/officeDocument/2006/relationships/image" Target="../media/image157.png"/><Relationship Id="rId53" Type="http://schemas.openxmlformats.org/officeDocument/2006/relationships/image" Target="../media/image165.png"/><Relationship Id="rId58" Type="http://schemas.openxmlformats.org/officeDocument/2006/relationships/image" Target="../media/image170.png"/><Relationship Id="rId5" Type="http://schemas.openxmlformats.org/officeDocument/2006/relationships/image" Target="../media/image117.png"/><Relationship Id="rId19" Type="http://schemas.openxmlformats.org/officeDocument/2006/relationships/image" Target="../media/image131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Relationship Id="rId35" Type="http://schemas.openxmlformats.org/officeDocument/2006/relationships/image" Target="../media/image147.png"/><Relationship Id="rId43" Type="http://schemas.openxmlformats.org/officeDocument/2006/relationships/image" Target="../media/image155.png"/><Relationship Id="rId48" Type="http://schemas.openxmlformats.org/officeDocument/2006/relationships/image" Target="../media/image160.png"/><Relationship Id="rId56" Type="http://schemas.openxmlformats.org/officeDocument/2006/relationships/image" Target="../media/image168.png"/><Relationship Id="rId8" Type="http://schemas.openxmlformats.org/officeDocument/2006/relationships/image" Target="../media/image120.png"/><Relationship Id="rId51" Type="http://schemas.openxmlformats.org/officeDocument/2006/relationships/image" Target="../media/image163.png"/><Relationship Id="rId3" Type="http://schemas.openxmlformats.org/officeDocument/2006/relationships/image" Target="../media/image115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33" Type="http://schemas.openxmlformats.org/officeDocument/2006/relationships/image" Target="../media/image145.png"/><Relationship Id="rId38" Type="http://schemas.openxmlformats.org/officeDocument/2006/relationships/image" Target="../media/image150.png"/><Relationship Id="rId46" Type="http://schemas.openxmlformats.org/officeDocument/2006/relationships/image" Target="../media/image158.png"/><Relationship Id="rId59" Type="http://schemas.openxmlformats.org/officeDocument/2006/relationships/image" Target="../media/image171.png"/><Relationship Id="rId20" Type="http://schemas.openxmlformats.org/officeDocument/2006/relationships/image" Target="../media/image132.png"/><Relationship Id="rId41" Type="http://schemas.openxmlformats.org/officeDocument/2006/relationships/image" Target="../media/image153.png"/><Relationship Id="rId54" Type="http://schemas.openxmlformats.org/officeDocument/2006/relationships/image" Target="../media/image16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8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png"/><Relationship Id="rId36" Type="http://schemas.openxmlformats.org/officeDocument/2006/relationships/image" Target="../media/image148.png"/><Relationship Id="rId49" Type="http://schemas.openxmlformats.org/officeDocument/2006/relationships/image" Target="../media/image161.png"/><Relationship Id="rId57" Type="http://schemas.openxmlformats.org/officeDocument/2006/relationships/image" Target="../media/image169.png"/><Relationship Id="rId10" Type="http://schemas.openxmlformats.org/officeDocument/2006/relationships/image" Target="../media/image122.png"/><Relationship Id="rId31" Type="http://schemas.openxmlformats.org/officeDocument/2006/relationships/image" Target="../media/image143.png"/><Relationship Id="rId44" Type="http://schemas.openxmlformats.org/officeDocument/2006/relationships/image" Target="../media/image156.png"/><Relationship Id="rId52" Type="http://schemas.openxmlformats.org/officeDocument/2006/relationships/image" Target="../media/image164.png"/><Relationship Id="rId60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1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sv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10" Type="http://schemas.openxmlformats.org/officeDocument/2006/relationships/image" Target="../media/image3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2619110"/>
            <a:ext cx="12255499" cy="8483599"/>
          </a:xfrm>
          <a:prstGeom prst="rect">
            <a:avLst/>
          </a:prstGeom>
        </p:spPr>
      </p:pic>
      <p:sp>
        <p:nvSpPr>
          <p:cNvPr id="3" name="Bilal Topçu">
            <a:extLst>
              <a:ext uri="{FF2B5EF4-FFF2-40B4-BE49-F238E27FC236}">
                <a16:creationId xmlns:a16="http://schemas.microsoft.com/office/drawing/2014/main" id="{EADA1BB8-A511-41BE-B39D-43A537F6AA1E}"/>
              </a:ext>
            </a:extLst>
          </p:cNvPr>
          <p:cNvSpPr txBox="1"/>
          <p:nvPr/>
        </p:nvSpPr>
        <p:spPr>
          <a:xfrm>
            <a:off x="14667005" y="2844935"/>
            <a:ext cx="10072042" cy="4028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c="http://schemas.openxmlformats.org/markup-compatibility/2006" xmlns:a16="http://schemas.microsoft.com/office/drawing/2014/main" xmlns:p14="http://schemas.microsoft.com/office/powerpoint/2010/main" xmlns:asvg="http://schemas.microsoft.com/office/drawing/2016/SVG/main" val="1"/>
            </a:ext>
          </a:extLst>
        </p:spPr>
        <p:txBody>
          <a:bodyPr wrap="square" lIns="135467" tIns="135467" rIns="135467" bIns="135467" anchor="ctr">
            <a:spAutoFit/>
          </a:bodyPr>
          <a:lstStyle>
            <a:lvl1pPr algn="l" defTabSz="457200">
              <a:defRPr sz="1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lang="tr-TR" sz="7200" b="1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r>
              <a:rPr lang="tr-TR" sz="7200" b="1" dirty="0">
                <a:solidFill>
                  <a:schemeClr val="bg2">
                    <a:lumMod val="1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 İstanbul</a:t>
            </a:r>
          </a:p>
          <a:p>
            <a:endParaRPr lang="tr-TR" sz="2800" b="1" dirty="0">
              <a:solidFill>
                <a:schemeClr val="bg2">
                  <a:lumMod val="1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r>
              <a:rPr lang="tr-TR" sz="7200" b="1" dirty="0">
                <a:solidFill>
                  <a:schemeClr val="bg1"/>
                </a:solidFill>
                <a:highlight>
                  <a:srgbClr val="FF0000"/>
                </a:highlight>
                <a:latin typeface="Poppins Medium" panose="00000600000000000000" pitchFamily="2" charset="-94"/>
                <a:cs typeface="Poppins Medium" panose="00000600000000000000" pitchFamily="2" charset="-94"/>
              </a:rPr>
              <a:t>Tanıtım Sunumu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5B044C1-4360-4B94-B83F-5AC6955ED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15CB-810E-F65F-BC33-8F65F5DE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72BAED9B-21D2-0022-FD2A-FFA0721F0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08" y="9988568"/>
            <a:ext cx="20300980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83653F6E-9AE5-EBE2-2919-08FD48C65E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11" y="5788428"/>
            <a:ext cx="20300978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id="{41C08927-8C3D-C771-0905-268EDB4FE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09" y="7185458"/>
            <a:ext cx="20300979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0" name="Resim 39">
            <a:extLst>
              <a:ext uri="{FF2B5EF4-FFF2-40B4-BE49-F238E27FC236}">
                <a16:creationId xmlns:a16="http://schemas.microsoft.com/office/drawing/2014/main" id="{AA166EC0-8582-3E1B-25EC-4B244360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09" y="8582487"/>
            <a:ext cx="20300980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BD2D9625-47FB-7378-F5C3-EC66DDFB24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11" y="4391398"/>
            <a:ext cx="20300977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2" name="object 24">
            <a:extLst>
              <a:ext uri="{FF2B5EF4-FFF2-40B4-BE49-F238E27FC236}">
                <a16:creationId xmlns:a16="http://schemas.microsoft.com/office/drawing/2014/main" id="{2F07F046-37B1-62C6-E009-72416ADFC24A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4" name="object 25">
              <a:extLst>
                <a:ext uri="{FF2B5EF4-FFF2-40B4-BE49-F238E27FC236}">
                  <a16:creationId xmlns:a16="http://schemas.microsoft.com/office/drawing/2014/main" id="{C3EA1C47-58C6-839E-EA89-960BAC3113F7}"/>
                </a:ext>
              </a:extLst>
            </p:cNvPr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" name="object 26">
              <a:extLst>
                <a:ext uri="{FF2B5EF4-FFF2-40B4-BE49-F238E27FC236}">
                  <a16:creationId xmlns:a16="http://schemas.microsoft.com/office/drawing/2014/main" id="{EB739EDA-9051-EF09-F25E-4F441EE79BBA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9" name="object 33">
            <a:extLst>
              <a:ext uri="{FF2B5EF4-FFF2-40B4-BE49-F238E27FC236}">
                <a16:creationId xmlns:a16="http://schemas.microsoft.com/office/drawing/2014/main" id="{CFF91E15-C50A-4A66-A5E5-AD1120865F5F}"/>
              </a:ext>
            </a:extLst>
          </p:cNvPr>
          <p:cNvSpPr txBox="1">
            <a:spLocks/>
          </p:cNvSpPr>
          <p:nvPr/>
        </p:nvSpPr>
        <p:spPr>
          <a:xfrm>
            <a:off x="2667178" y="1673012"/>
            <a:ext cx="9202091" cy="192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c="http://schemas.openxmlformats.org/markup-compatibility/2006"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:asvg="http://schemas.microsoft.com/office/drawing/2016/SVG/main" xmlns:a16="http://schemas.microsoft.com/office/drawing/2014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3867" algn="l" hangingPunct="1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 İstanbul </a:t>
            </a:r>
            <a:r>
              <a:rPr lang="tr-TR" sz="760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Firmaları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49D38B2-6776-788D-1827-5000DDFC5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88" y="4757289"/>
            <a:ext cx="1242720" cy="321645"/>
          </a:xfrm>
          <a:prstGeom prst="rect">
            <a:avLst/>
          </a:prstGeom>
        </p:spPr>
      </p:pic>
      <p:pic>
        <p:nvPicPr>
          <p:cNvPr id="8" name="Resim 7" descr="yazı tipi, grafik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E569CC0F-4B35-2D0D-E91B-900DDC012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29" y="4455592"/>
            <a:ext cx="1547966" cy="1067563"/>
          </a:xfrm>
          <a:prstGeom prst="rect">
            <a:avLst/>
          </a:prstGeom>
        </p:spPr>
      </p:pic>
      <p:pic>
        <p:nvPicPr>
          <p:cNvPr id="12" name="Resim 11" descr="grafik, yazı tipi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id="{B965DB59-E8D6-DD43-374D-B715E99A94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47" y="4785174"/>
            <a:ext cx="1480884" cy="408400"/>
          </a:xfrm>
          <a:prstGeom prst="rect">
            <a:avLst/>
          </a:prstGeom>
        </p:spPr>
      </p:pic>
      <p:pic>
        <p:nvPicPr>
          <p:cNvPr id="14" name="Resim 13" descr="yazı tipi, grafik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id="{38F944E6-86C3-246D-9EC4-43D567DB1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48" y="4757307"/>
            <a:ext cx="1253918" cy="435183"/>
          </a:xfrm>
          <a:prstGeom prst="rect">
            <a:avLst/>
          </a:prstGeom>
        </p:spPr>
      </p:pic>
      <p:pic>
        <p:nvPicPr>
          <p:cNvPr id="16" name="Resim 15" descr="ekran görüntüsü, logo, tasarım içeren bir resim&#10;&#10;Açıklama otomatik olarak oluşturuldu">
            <a:extLst>
              <a:ext uri="{FF2B5EF4-FFF2-40B4-BE49-F238E27FC236}">
                <a16:creationId xmlns:a16="http://schemas.microsoft.com/office/drawing/2014/main" id="{78A9911B-D2EF-DF17-D052-AF149495A1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281" y="4757289"/>
            <a:ext cx="1741539" cy="635149"/>
          </a:xfrm>
          <a:prstGeom prst="rect">
            <a:avLst/>
          </a:prstGeom>
        </p:spPr>
      </p:pic>
      <p:pic>
        <p:nvPicPr>
          <p:cNvPr id="18" name="Resim 17" descr="yazı tipi, grafik, logo, tipografi içeren bir resim&#10;&#10;Açıklama otomatik olarak oluşturuldu">
            <a:extLst>
              <a:ext uri="{FF2B5EF4-FFF2-40B4-BE49-F238E27FC236}">
                <a16:creationId xmlns:a16="http://schemas.microsoft.com/office/drawing/2014/main" id="{7E4906BE-C4A3-B782-1625-5D23634BD3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895" y="4805229"/>
            <a:ext cx="1570677" cy="329786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0C1801B2-5C2D-4F1B-3FEC-331A91FC2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989" y="4887814"/>
            <a:ext cx="1204605" cy="205491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36A4D882-D2BC-8477-D0F9-ED03107EC3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234" y="4840804"/>
            <a:ext cx="1332367" cy="258636"/>
          </a:xfrm>
          <a:prstGeom prst="rect">
            <a:avLst/>
          </a:prstGeom>
        </p:spPr>
      </p:pic>
      <p:pic>
        <p:nvPicPr>
          <p:cNvPr id="25" name="Resim 24" descr="yazı tipi, grafik, grafik tasarı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E778923-D2C5-EBF2-D391-779F396E62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465" y="4856136"/>
            <a:ext cx="1332367" cy="266473"/>
          </a:xfrm>
          <a:prstGeom prst="rect">
            <a:avLst/>
          </a:prstGeom>
        </p:spPr>
      </p:pic>
      <p:pic>
        <p:nvPicPr>
          <p:cNvPr id="29" name="Resim 28" descr="grafik, yazı tipi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EB0A3F3-8B40-538C-1343-84ACC416C9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634" y="4709575"/>
            <a:ext cx="1332367" cy="559594"/>
          </a:xfrm>
          <a:prstGeom prst="rect">
            <a:avLst/>
          </a:prstGeom>
        </p:spPr>
      </p:pic>
      <p:pic>
        <p:nvPicPr>
          <p:cNvPr id="31" name="Resim 30" descr="yazı tipi, grafik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id="{09E9AFEA-4183-007F-EFCC-DD994CDD5C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518" y="4887814"/>
            <a:ext cx="1447255" cy="216237"/>
          </a:xfrm>
          <a:prstGeom prst="rect">
            <a:avLst/>
          </a:prstGeom>
        </p:spPr>
      </p:pic>
      <p:pic>
        <p:nvPicPr>
          <p:cNvPr id="33" name="Resim 3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EAF72B05-6611-6003-D3E8-9A0E33EF0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40" y="4831971"/>
            <a:ext cx="1283395" cy="463225"/>
          </a:xfrm>
          <a:prstGeom prst="rect">
            <a:avLst/>
          </a:prstGeom>
        </p:spPr>
      </p:pic>
      <p:pic>
        <p:nvPicPr>
          <p:cNvPr id="35" name="Resim 34" descr="grafik, yazı tipi, grafik tasarım, simge, sembol içeren bir resim&#10;&#10;Açıklama otomatik olarak oluşturuldu">
            <a:extLst>
              <a:ext uri="{FF2B5EF4-FFF2-40B4-BE49-F238E27FC236}">
                <a16:creationId xmlns:a16="http://schemas.microsoft.com/office/drawing/2014/main" id="{E05472C2-24DE-C48E-D73A-14898964E7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56" y="6301071"/>
            <a:ext cx="1315277" cy="306295"/>
          </a:xfrm>
          <a:prstGeom prst="rect">
            <a:avLst/>
          </a:prstGeom>
        </p:spPr>
      </p:pic>
      <p:pic>
        <p:nvPicPr>
          <p:cNvPr id="42" name="Resim 41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FC3E7880-4EBF-A73E-5B31-EE9D7CB4038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29" y="6280154"/>
            <a:ext cx="1400993" cy="259403"/>
          </a:xfrm>
          <a:prstGeom prst="rect">
            <a:avLst/>
          </a:prstGeom>
        </p:spPr>
      </p:pic>
      <p:pic>
        <p:nvPicPr>
          <p:cNvPr id="44" name="Resim 43" descr="grafik, logo, yazı tipi, simge, sembol içeren bir resim&#10;&#10;Açıklama otomatik olarak oluşturuldu">
            <a:extLst>
              <a:ext uri="{FF2B5EF4-FFF2-40B4-BE49-F238E27FC236}">
                <a16:creationId xmlns:a16="http://schemas.microsoft.com/office/drawing/2014/main" id="{7D445747-565C-8AD1-F811-606940B6F51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86" y="5961648"/>
            <a:ext cx="1400994" cy="788059"/>
          </a:xfrm>
          <a:prstGeom prst="rect">
            <a:avLst/>
          </a:prstGeom>
        </p:spPr>
      </p:pic>
      <p:pic>
        <p:nvPicPr>
          <p:cNvPr id="46" name="Resim 45" descr="yazı tipi, ekran görüntüsü, grafik, logo içeren bir resim&#10;&#10;Açıklama otomatik olarak oluşturuldu">
            <a:extLst>
              <a:ext uri="{FF2B5EF4-FFF2-40B4-BE49-F238E27FC236}">
                <a16:creationId xmlns:a16="http://schemas.microsoft.com/office/drawing/2014/main" id="{573156B5-4E86-04C2-B014-A9C000E4448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82" y="6156830"/>
            <a:ext cx="1304925" cy="506049"/>
          </a:xfrm>
          <a:prstGeom prst="rect">
            <a:avLst/>
          </a:prstGeom>
        </p:spPr>
      </p:pic>
      <p:pic>
        <p:nvPicPr>
          <p:cNvPr id="48" name="Resim 47" descr="grafik, ekran görüntüsü, yazı tipi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830BFC82-FB36-0EB5-635D-33D28206C65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28" y="6218366"/>
            <a:ext cx="1400994" cy="416205"/>
          </a:xfrm>
          <a:prstGeom prst="rect">
            <a:avLst/>
          </a:prstGeom>
        </p:spPr>
      </p:pic>
      <p:pic>
        <p:nvPicPr>
          <p:cNvPr id="50" name="Resim 49" descr="yazı tipi, grafik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00BAEE7-315B-2C98-52F4-0BA2855D50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501" y="6079801"/>
            <a:ext cx="1397821" cy="601063"/>
          </a:xfrm>
          <a:prstGeom prst="rect">
            <a:avLst/>
          </a:prstGeom>
        </p:spPr>
      </p:pic>
      <p:pic>
        <p:nvPicPr>
          <p:cNvPr id="52" name="Resim 51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DE786F81-4AF5-2BE7-8A62-BBC14822E50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164" y="6147291"/>
            <a:ext cx="1458419" cy="466082"/>
          </a:xfrm>
          <a:prstGeom prst="rect">
            <a:avLst/>
          </a:prstGeom>
        </p:spPr>
      </p:pic>
      <p:pic>
        <p:nvPicPr>
          <p:cNvPr id="56" name="Resim 55" descr="yazı tipi, grafik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E1D7F865-E162-C0CB-F140-6C785C608F9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281" y="6217301"/>
            <a:ext cx="1440543" cy="366931"/>
          </a:xfrm>
          <a:prstGeom prst="rect">
            <a:avLst/>
          </a:prstGeom>
        </p:spPr>
      </p:pic>
      <p:pic>
        <p:nvPicPr>
          <p:cNvPr id="58" name="Resim 57" descr="yazı tipi, tipografi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C5DF9251-0952-965F-22B3-C2B7AE260B2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977" y="6209401"/>
            <a:ext cx="1448944" cy="368744"/>
          </a:xfrm>
          <a:prstGeom prst="rect">
            <a:avLst/>
          </a:prstGeom>
        </p:spPr>
      </p:pic>
      <p:pic>
        <p:nvPicPr>
          <p:cNvPr id="62" name="Resim 61" descr="metin, yazı tipi, logo, grafik içeren bir resim&#10;&#10;Açıklama otomatik olarak oluşturuldu">
            <a:extLst>
              <a:ext uri="{FF2B5EF4-FFF2-40B4-BE49-F238E27FC236}">
                <a16:creationId xmlns:a16="http://schemas.microsoft.com/office/drawing/2014/main" id="{0C1631A6-2C8F-EE3A-FDF2-B1A76841ADF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558" y="5997000"/>
            <a:ext cx="1368080" cy="718242"/>
          </a:xfrm>
          <a:prstGeom prst="rect">
            <a:avLst/>
          </a:prstGeom>
        </p:spPr>
      </p:pic>
      <p:pic>
        <p:nvPicPr>
          <p:cNvPr id="64" name="Resim 63" descr="grafik, yazı tipi, logo, simge, sembol içeren bir resim&#10;&#10;Açıklama otomatik olarak oluşturuldu">
            <a:extLst>
              <a:ext uri="{FF2B5EF4-FFF2-40B4-BE49-F238E27FC236}">
                <a16:creationId xmlns:a16="http://schemas.microsoft.com/office/drawing/2014/main" id="{45E5293B-5D1A-F468-E366-B79EC91DF93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28" y="6212667"/>
            <a:ext cx="1218593" cy="446709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009BBF2B-B438-109C-682D-AB0D72C2341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357430" y="7579448"/>
            <a:ext cx="1368081" cy="449547"/>
          </a:xfrm>
          <a:prstGeom prst="rect">
            <a:avLst/>
          </a:prstGeom>
        </p:spPr>
      </p:pic>
      <p:pic>
        <p:nvPicPr>
          <p:cNvPr id="68" name="Resim 67" descr="grafik, simge, sembol, logo, yazı tipi içeren bir resim&#10;&#10;Açıklama otomatik olarak oluşturuldu">
            <a:extLst>
              <a:ext uri="{FF2B5EF4-FFF2-40B4-BE49-F238E27FC236}">
                <a16:creationId xmlns:a16="http://schemas.microsoft.com/office/drawing/2014/main" id="{AD33944C-4DBA-DE29-BAAC-FF29EDF2AE0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73" y="7434976"/>
            <a:ext cx="1350428" cy="607693"/>
          </a:xfrm>
          <a:prstGeom prst="rect">
            <a:avLst/>
          </a:prstGeom>
        </p:spPr>
      </p:pic>
      <p:pic>
        <p:nvPicPr>
          <p:cNvPr id="70" name="Resim 69" descr="yazı tipi, grafik, metin, logo içeren bir resim&#10;&#10;Açıklama otomatik olarak oluşturuldu">
            <a:extLst>
              <a:ext uri="{FF2B5EF4-FFF2-40B4-BE49-F238E27FC236}">
                <a16:creationId xmlns:a16="http://schemas.microsoft.com/office/drawing/2014/main" id="{B2BD9C6F-93C7-E670-D679-2E76906315B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56" y="7529365"/>
            <a:ext cx="1270889" cy="477760"/>
          </a:xfrm>
          <a:prstGeom prst="rect">
            <a:avLst/>
          </a:prstGeom>
        </p:spPr>
      </p:pic>
      <p:pic>
        <p:nvPicPr>
          <p:cNvPr id="72" name="Resim 71" descr="ekran görüntüsü, daire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D76F16B0-8B81-0624-B91D-DBC1B84C052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88" y="7528183"/>
            <a:ext cx="1570078" cy="511729"/>
          </a:xfrm>
          <a:prstGeom prst="rect">
            <a:avLst/>
          </a:prstGeom>
        </p:spPr>
      </p:pic>
      <p:pic>
        <p:nvPicPr>
          <p:cNvPr id="74" name="Resim 73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13613794-8E2F-3B66-5F44-FFD18FFF751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00" y="7588009"/>
            <a:ext cx="1306420" cy="393847"/>
          </a:xfrm>
          <a:prstGeom prst="rect">
            <a:avLst/>
          </a:prstGeom>
        </p:spPr>
      </p:pic>
      <p:pic>
        <p:nvPicPr>
          <p:cNvPr id="76" name="Resim 75" descr="metin, yazı tipi, grafik, tipografi içeren bir resim&#10;&#10;Açıklama otomatik olarak oluşturuldu">
            <a:extLst>
              <a:ext uri="{FF2B5EF4-FFF2-40B4-BE49-F238E27FC236}">
                <a16:creationId xmlns:a16="http://schemas.microsoft.com/office/drawing/2014/main" id="{B047FCF6-F890-3E65-1088-378C21C4B5E8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464" y="7534693"/>
            <a:ext cx="1345536" cy="452987"/>
          </a:xfrm>
          <a:prstGeom prst="rect">
            <a:avLst/>
          </a:prstGeom>
        </p:spPr>
      </p:pic>
      <p:pic>
        <p:nvPicPr>
          <p:cNvPr id="78" name="Resim 77">
            <a:extLst>
              <a:ext uri="{FF2B5EF4-FFF2-40B4-BE49-F238E27FC236}">
                <a16:creationId xmlns:a16="http://schemas.microsoft.com/office/drawing/2014/main" id="{2A1566D7-AD9D-F85D-D562-44353412B4C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31" y="7588009"/>
            <a:ext cx="1382873" cy="357920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8A95BCEA-E648-E036-8386-0CED353C7F9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971" y="7568810"/>
            <a:ext cx="1397821" cy="394679"/>
          </a:xfrm>
          <a:prstGeom prst="rect">
            <a:avLst/>
          </a:prstGeom>
        </p:spPr>
      </p:pic>
      <p:pic>
        <p:nvPicPr>
          <p:cNvPr id="82" name="Resim 81">
            <a:extLst>
              <a:ext uri="{FF2B5EF4-FFF2-40B4-BE49-F238E27FC236}">
                <a16:creationId xmlns:a16="http://schemas.microsoft.com/office/drawing/2014/main" id="{584ADA5E-A4A1-33B0-FAC0-1D2F0976EDB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575" y="7587176"/>
            <a:ext cx="1369298" cy="394680"/>
          </a:xfrm>
          <a:prstGeom prst="rect">
            <a:avLst/>
          </a:prstGeom>
        </p:spPr>
      </p:pic>
      <p:pic>
        <p:nvPicPr>
          <p:cNvPr id="84" name="Resim 83" descr="metin, yazı tipi, grafik tasarım, grafik içeren bir resim&#10;&#10;Açıklama otomatik olarak oluşturuldu">
            <a:extLst>
              <a:ext uri="{FF2B5EF4-FFF2-40B4-BE49-F238E27FC236}">
                <a16:creationId xmlns:a16="http://schemas.microsoft.com/office/drawing/2014/main" id="{ECC48EDF-4333-4B68-F6A2-F97A93FDBA6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417" y="7319482"/>
            <a:ext cx="1071106" cy="825382"/>
          </a:xfrm>
          <a:prstGeom prst="rect">
            <a:avLst/>
          </a:prstGeom>
        </p:spPr>
      </p:pic>
      <p:pic>
        <p:nvPicPr>
          <p:cNvPr id="86" name="Resim 85" descr="metin, yazı tipi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4B89C3B2-3A04-3CBA-D785-B28B420DB04C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148" y="7660196"/>
            <a:ext cx="1912157" cy="584824"/>
          </a:xfrm>
          <a:prstGeom prst="rect">
            <a:avLst/>
          </a:prstGeom>
        </p:spPr>
      </p:pic>
      <p:pic>
        <p:nvPicPr>
          <p:cNvPr id="90" name="Resim 89" descr="ekran görüntüsü, grafik, logo, yazı tipi içeren bir resim&#10;&#10;Açıklama otomatik olarak oluşturuldu">
            <a:extLst>
              <a:ext uri="{FF2B5EF4-FFF2-40B4-BE49-F238E27FC236}">
                <a16:creationId xmlns:a16="http://schemas.microsoft.com/office/drawing/2014/main" id="{488834A7-15E0-942D-F33F-8E79F0EDEE8F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552" y="7144654"/>
            <a:ext cx="1888319" cy="1416239"/>
          </a:xfrm>
          <a:prstGeom prst="rect">
            <a:avLst/>
          </a:prstGeom>
        </p:spPr>
      </p:pic>
      <p:pic>
        <p:nvPicPr>
          <p:cNvPr id="92" name="Resim 91">
            <a:extLst>
              <a:ext uri="{FF2B5EF4-FFF2-40B4-BE49-F238E27FC236}">
                <a16:creationId xmlns:a16="http://schemas.microsoft.com/office/drawing/2014/main" id="{2267E5DC-7901-423C-412A-F88C666226E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79" y="8917617"/>
            <a:ext cx="1431981" cy="404324"/>
          </a:xfrm>
          <a:prstGeom prst="rect">
            <a:avLst/>
          </a:prstGeom>
        </p:spPr>
      </p:pic>
      <p:pic>
        <p:nvPicPr>
          <p:cNvPr id="94" name="Resim 93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F5B92559-1B6A-40B6-A0C8-7159ACB8A01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77" y="8218219"/>
            <a:ext cx="1839009" cy="1839009"/>
          </a:xfrm>
          <a:prstGeom prst="rect">
            <a:avLst/>
          </a:prstGeom>
        </p:spPr>
      </p:pic>
      <p:pic>
        <p:nvPicPr>
          <p:cNvPr id="96" name="Resim 95" descr="yazı tipi, logo, metin, grafik içeren bir resim&#10;&#10;Açıklama otomatik olarak oluşturuldu">
            <a:extLst>
              <a:ext uri="{FF2B5EF4-FFF2-40B4-BE49-F238E27FC236}">
                <a16:creationId xmlns:a16="http://schemas.microsoft.com/office/drawing/2014/main" id="{BA86B500-05EC-3C23-C21C-9C16156EE94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04" y="8705864"/>
            <a:ext cx="768704" cy="926966"/>
          </a:xfrm>
          <a:prstGeom prst="rect">
            <a:avLst/>
          </a:prstGeom>
        </p:spPr>
      </p:pic>
      <p:pic>
        <p:nvPicPr>
          <p:cNvPr id="98" name="Resim 97" descr="yazı tipi, grafik, grafik tasarı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F7D3715D-EE85-C61F-8E43-AD89E3A8B12F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49" y="9069278"/>
            <a:ext cx="1231860" cy="280671"/>
          </a:xfrm>
          <a:prstGeom prst="rect">
            <a:avLst/>
          </a:prstGeom>
        </p:spPr>
      </p:pic>
      <p:pic>
        <p:nvPicPr>
          <p:cNvPr id="100" name="Resim 99" descr="grafik, yazı tipi, logo, tipografi içeren bir resim&#10;&#10;Açıklama otomatik olarak oluşturuldu">
            <a:extLst>
              <a:ext uri="{FF2B5EF4-FFF2-40B4-BE49-F238E27FC236}">
                <a16:creationId xmlns:a16="http://schemas.microsoft.com/office/drawing/2014/main" id="{76E4CD39-2C1F-9238-068C-2C896A0C940C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89" y="8932315"/>
            <a:ext cx="1219202" cy="429769"/>
          </a:xfrm>
          <a:prstGeom prst="rect">
            <a:avLst/>
          </a:prstGeom>
        </p:spPr>
      </p:pic>
      <p:pic>
        <p:nvPicPr>
          <p:cNvPr id="102" name="Resim 101">
            <a:extLst>
              <a:ext uri="{FF2B5EF4-FFF2-40B4-BE49-F238E27FC236}">
                <a16:creationId xmlns:a16="http://schemas.microsoft.com/office/drawing/2014/main" id="{EC13F043-6FCC-53C2-C7DC-28F0C499A50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01" y="9051377"/>
            <a:ext cx="1349962" cy="230288"/>
          </a:xfrm>
          <a:prstGeom prst="rect">
            <a:avLst/>
          </a:prstGeom>
        </p:spPr>
      </p:pic>
      <p:pic>
        <p:nvPicPr>
          <p:cNvPr id="104" name="Resim 103" descr="yazı tipi, grafik, grafik tasarı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57717894-3D6A-2E66-8AA1-6EB3886C2EB2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513" y="9013277"/>
            <a:ext cx="1440140" cy="289242"/>
          </a:xfrm>
          <a:prstGeom prst="rect">
            <a:avLst/>
          </a:prstGeom>
        </p:spPr>
      </p:pic>
      <p:pic>
        <p:nvPicPr>
          <p:cNvPr id="106" name="Resim 105" descr="metin, yazı tipi, logo, meneviş mavisi içeren bir resim&#10;&#10;Açıklama otomatik olarak oluşturuldu">
            <a:extLst>
              <a:ext uri="{FF2B5EF4-FFF2-40B4-BE49-F238E27FC236}">
                <a16:creationId xmlns:a16="http://schemas.microsoft.com/office/drawing/2014/main" id="{0C846ABA-036C-85B0-E796-87BB9B8F5D74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032" y="8915094"/>
            <a:ext cx="1429289" cy="521270"/>
          </a:xfrm>
          <a:prstGeom prst="rect">
            <a:avLst/>
          </a:prstGeom>
        </p:spPr>
      </p:pic>
      <p:pic>
        <p:nvPicPr>
          <p:cNvPr id="108" name="Resim 107">
            <a:extLst>
              <a:ext uri="{FF2B5EF4-FFF2-40B4-BE49-F238E27FC236}">
                <a16:creationId xmlns:a16="http://schemas.microsoft.com/office/drawing/2014/main" id="{962F3FFA-5CC4-D290-24E5-3ECF943F1E4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220" y="9013277"/>
            <a:ext cx="1429289" cy="260635"/>
          </a:xfrm>
          <a:prstGeom prst="rect">
            <a:avLst/>
          </a:prstGeom>
        </p:spPr>
      </p:pic>
      <p:pic>
        <p:nvPicPr>
          <p:cNvPr id="112" name="Resim 111" descr="grafik, yazı tipi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CFBDD284-F483-F5A9-B641-84FD14E36E5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08" y="8849357"/>
            <a:ext cx="1422647" cy="652744"/>
          </a:xfrm>
          <a:prstGeom prst="rect">
            <a:avLst/>
          </a:prstGeom>
        </p:spPr>
      </p:pic>
      <p:pic>
        <p:nvPicPr>
          <p:cNvPr id="114" name="Resim 113" descr="yazı tipi, metin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3F4986E0-E1B5-BD1F-2E35-FDBF7F234FB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242" y="8886962"/>
            <a:ext cx="1460058" cy="577534"/>
          </a:xfrm>
          <a:prstGeom prst="rect">
            <a:avLst/>
          </a:prstGeom>
        </p:spPr>
      </p:pic>
      <p:pic>
        <p:nvPicPr>
          <p:cNvPr id="116" name="Resim 115" descr="yazı tipi, grafik, logo, metin içeren bir resim&#10;&#10;Açıklama otomatik olarak oluşturuldu">
            <a:extLst>
              <a:ext uri="{FF2B5EF4-FFF2-40B4-BE49-F238E27FC236}">
                <a16:creationId xmlns:a16="http://schemas.microsoft.com/office/drawing/2014/main" id="{8795C466-C40F-318D-82B7-1939453E9FFD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444" y="8940761"/>
            <a:ext cx="1460058" cy="464564"/>
          </a:xfrm>
          <a:prstGeom prst="rect">
            <a:avLst/>
          </a:prstGeom>
        </p:spPr>
      </p:pic>
      <p:pic>
        <p:nvPicPr>
          <p:cNvPr id="118" name="Resim 117" descr="grafik, grafik tasarım, logo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32CCC569-E575-7EBE-2603-38E848BFA8A3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50" y="9772442"/>
            <a:ext cx="1547726" cy="1430213"/>
          </a:xfrm>
          <a:prstGeom prst="rect">
            <a:avLst/>
          </a:prstGeom>
        </p:spPr>
      </p:pic>
      <p:pic>
        <p:nvPicPr>
          <p:cNvPr id="120" name="Resim 119" descr="çizim, tasarım içeren bir resim&#10;&#10;Açıklama otomatik olarak oluşturuldu">
            <a:extLst>
              <a:ext uri="{FF2B5EF4-FFF2-40B4-BE49-F238E27FC236}">
                <a16:creationId xmlns:a16="http://schemas.microsoft.com/office/drawing/2014/main" id="{6162BF6C-B4FE-5DAB-54BC-5607609677BE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67" y="10169198"/>
            <a:ext cx="1387334" cy="837538"/>
          </a:xfrm>
          <a:prstGeom prst="rect">
            <a:avLst/>
          </a:prstGeom>
        </p:spPr>
      </p:pic>
      <p:pic>
        <p:nvPicPr>
          <p:cNvPr id="122" name="Resim 121" descr="yazı tipi, grafik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3B5CB00C-9459-125C-CDBE-FF391A190EF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99" y="10374690"/>
            <a:ext cx="1469716" cy="440915"/>
          </a:xfrm>
          <a:prstGeom prst="rect">
            <a:avLst/>
          </a:prstGeom>
        </p:spPr>
      </p:pic>
      <p:pic>
        <p:nvPicPr>
          <p:cNvPr id="124" name="Resim 123" descr="grafik, grafik tasarım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22F5C04F-0F11-67C4-C31A-362663FFC575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26" y="9921588"/>
            <a:ext cx="1705711" cy="1281113"/>
          </a:xfrm>
          <a:prstGeom prst="rect">
            <a:avLst/>
          </a:prstGeom>
        </p:spPr>
      </p:pic>
      <p:pic>
        <p:nvPicPr>
          <p:cNvPr id="126" name="Resim 125" descr="ekran görüntüsü, grafik, yazı tipi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02BAD7B-5C36-7ADC-14CC-4C7E0B086555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20" y="10146374"/>
            <a:ext cx="1724245" cy="872907"/>
          </a:xfrm>
          <a:prstGeom prst="rect">
            <a:avLst/>
          </a:prstGeom>
        </p:spPr>
      </p:pic>
      <p:pic>
        <p:nvPicPr>
          <p:cNvPr id="130" name="Resim 129" descr="grafik, simge, sembol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62FB7E46-F55F-9553-6277-626FF111EFFE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764" y="10315700"/>
            <a:ext cx="1340943" cy="574361"/>
          </a:xfrm>
          <a:prstGeom prst="rect">
            <a:avLst/>
          </a:prstGeom>
        </p:spPr>
      </p:pic>
      <p:pic>
        <p:nvPicPr>
          <p:cNvPr id="132" name="Resim 131" descr="grafik, yazı tipi, simge, sembol, logo içeren bir resim&#10;&#10;Açıklama otomatik olarak oluşturuldu">
            <a:extLst>
              <a:ext uri="{FF2B5EF4-FFF2-40B4-BE49-F238E27FC236}">
                <a16:creationId xmlns:a16="http://schemas.microsoft.com/office/drawing/2014/main" id="{12A0EB89-841B-1ADD-556C-3A9837AC3F3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303" y="10338856"/>
            <a:ext cx="1538385" cy="524861"/>
          </a:xfrm>
          <a:prstGeom prst="rect">
            <a:avLst/>
          </a:prstGeom>
        </p:spPr>
      </p:pic>
      <p:pic>
        <p:nvPicPr>
          <p:cNvPr id="134" name="Resim 133" descr="yazı tipi, metin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938B3E40-C56D-DFD5-E5DD-E64AD530F123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94" y="10453578"/>
            <a:ext cx="1369299" cy="402299"/>
          </a:xfrm>
          <a:prstGeom prst="rect">
            <a:avLst/>
          </a:prstGeom>
        </p:spPr>
      </p:pic>
      <p:pic>
        <p:nvPicPr>
          <p:cNvPr id="136" name="Resim 135" descr="yazı tipi, grafik, metin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80B4783-9292-DEB2-F7A7-A1F62E3468D5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432" y="10369560"/>
            <a:ext cx="1369299" cy="562841"/>
          </a:xfrm>
          <a:prstGeom prst="rect">
            <a:avLst/>
          </a:prstGeom>
        </p:spPr>
      </p:pic>
      <p:pic>
        <p:nvPicPr>
          <p:cNvPr id="138" name="Resim 137" descr="yazı tipi, grafik, metin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AEDAEEF3-29C1-28DD-73A8-BFBC33964057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098" y="10350834"/>
            <a:ext cx="1412769" cy="565107"/>
          </a:xfrm>
          <a:prstGeom prst="rect">
            <a:avLst/>
          </a:prstGeom>
        </p:spPr>
      </p:pic>
      <p:pic>
        <p:nvPicPr>
          <p:cNvPr id="140" name="Resim 139" descr="grafik, ekran görüntüsü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B612F539-ACF3-27F6-4B51-F79DE1909FBC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355" y="10199439"/>
            <a:ext cx="1412769" cy="693282"/>
          </a:xfrm>
          <a:prstGeom prst="rect">
            <a:avLst/>
          </a:prstGeom>
        </p:spPr>
      </p:pic>
      <p:pic>
        <p:nvPicPr>
          <p:cNvPr id="142" name="Resim 141" descr="grafik, grafik tasarım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36B62B77-EF5B-892D-6E9F-4803DD3A379A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876" y="10435159"/>
            <a:ext cx="1369298" cy="335442"/>
          </a:xfrm>
          <a:prstGeom prst="rect">
            <a:avLst/>
          </a:prstGeom>
        </p:spPr>
      </p:pic>
      <p:pic>
        <p:nvPicPr>
          <p:cNvPr id="145" name="Resim 144">
            <a:extLst>
              <a:ext uri="{FF2B5EF4-FFF2-40B4-BE49-F238E27FC236}">
                <a16:creationId xmlns:a16="http://schemas.microsoft.com/office/drawing/2014/main" id="{9EB51458-A627-BD96-891C-9117F0BAD0F0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8B30D87-D4BD-0E77-AD73-7A5B8CB4FB27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983" y="6049467"/>
            <a:ext cx="1350428" cy="5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16="http://schemas.microsoft.com/office/drawing/2014/main" xmlns:a14="http://schemas.microsoft.com/office/drawing/2010/main" xmlns:ma14="http://schemas.microsoft.com/office/mac/drawingml/2011/main" xmlns:m="http://schemas.openxmlformats.org/officeDocument/2006/math" xmlns:asvg="http://schemas.microsoft.com/office/drawing/2016/SVG/main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36">
            <a:extLst>
              <a:ext uri="{FF2B5EF4-FFF2-40B4-BE49-F238E27FC236}">
                <a16:creationId xmlns:a16="http://schemas.microsoft.com/office/drawing/2014/main" id="{4487E7F8-ADDC-422A-B58C-8997D9098371}"/>
              </a:ext>
            </a:extLst>
          </p:cNvPr>
          <p:cNvSpPr txBox="1">
            <a:spLocks/>
          </p:cNvSpPr>
          <p:nvPr/>
        </p:nvSpPr>
        <p:spPr>
          <a:xfrm>
            <a:off x="1838960" y="1790308"/>
            <a:ext cx="58589333" cy="196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4="http://schemas.microsoft.com/office/powerpoint/2010/main" xmlns:a16="http://schemas.microsoft.com/office/drawing/2014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-170" baseline="0">
                <a:solidFill>
                  <a:schemeClr val="tx1"/>
                </a:solidFill>
                <a:uFillTx/>
                <a:latin typeface="Trebuchet MS"/>
                <a:ea typeface="+mn-ea"/>
                <a:cs typeface="Trebuchet M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3867" hangingPunct="1">
              <a:lnSpc>
                <a:spcPts val="7160"/>
              </a:lnSpc>
              <a:spcBef>
                <a:spcPts val="267"/>
              </a:spcBef>
            </a:pPr>
            <a:r>
              <a:rPr lang="tr-TR" sz="6600" b="1" spc="37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</a:t>
            </a:r>
            <a:r>
              <a:rPr lang="tr-TR" sz="6600" b="1" spc="-50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lang="tr-TR" sz="6600" b="1" spc="44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İstanbul</a:t>
            </a:r>
          </a:p>
          <a:p>
            <a:pPr marL="33867" hangingPunct="1">
              <a:lnSpc>
                <a:spcPts val="7160"/>
              </a:lnSpc>
              <a:spcBef>
                <a:spcPts val="267"/>
              </a:spcBef>
            </a:pPr>
            <a:r>
              <a:rPr lang="tr-TR" sz="7600" b="1" spc="44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Üniversiteleri</a:t>
            </a:r>
          </a:p>
        </p:txBody>
      </p:sp>
      <p:grpSp>
        <p:nvGrpSpPr>
          <p:cNvPr id="27" name="object 24">
            <a:extLst>
              <a:ext uri="{FF2B5EF4-FFF2-40B4-BE49-F238E27FC236}">
                <a16:creationId xmlns:a16="http://schemas.microsoft.com/office/drawing/2014/main" id="{9D2DAA00-8467-4EC5-8D36-5819C88AE80D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64B58E25-599D-4CB5-8F96-A7E6BDBC99E3}"/>
                </a:ext>
              </a:extLst>
            </p:cNvPr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8301C911-4E92-45EB-A1BB-1B15A632A7E8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2" name="Resim 1">
            <a:extLst>
              <a:ext uri="{FF2B5EF4-FFF2-40B4-BE49-F238E27FC236}">
                <a16:creationId xmlns:a16="http://schemas.microsoft.com/office/drawing/2014/main" id="{139462BF-B197-A594-709D-A91B6B3B5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E29C76E-968F-4541-8F47-53C45C726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69634"/>
          <a:stretch/>
        </p:blipFill>
        <p:spPr>
          <a:xfrm>
            <a:off x="3148330" y="4171805"/>
            <a:ext cx="18087340" cy="25555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650B1AE-C51F-4CF8-BD50-71B0FF80C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69634"/>
          <a:stretch/>
        </p:blipFill>
        <p:spPr>
          <a:xfrm>
            <a:off x="3148330" y="6973305"/>
            <a:ext cx="18087340" cy="25555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BFDBC9F3-EFB6-4709-A23D-126A921D9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69634"/>
          <a:stretch/>
        </p:blipFill>
        <p:spPr>
          <a:xfrm>
            <a:off x="3148330" y="9816627"/>
            <a:ext cx="18087340" cy="25555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8E2DDE4-E010-49DB-9362-C35624615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36" y="4572286"/>
            <a:ext cx="3638648" cy="175460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C23C2C3-D177-4BB0-AD0A-E5B5BCA3A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33" y="4628130"/>
            <a:ext cx="3805981" cy="164291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F7E58C9-47BF-4A0B-BFEA-1207111B0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07" y="4628131"/>
            <a:ext cx="4055793" cy="155472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E3C0A39F-4242-4A32-8288-7B1064197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731" y="4773116"/>
            <a:ext cx="4440193" cy="126474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4EE20C81-D481-4D47-B64D-A1C511F99E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03" y="7103448"/>
            <a:ext cx="2348113" cy="2295281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D4AE4779-9EA4-4064-8131-1F10B9643B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93" y="7103447"/>
            <a:ext cx="2351459" cy="2295281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4D961EDE-C0FE-41A9-9FF9-1FF3D28C9F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091" y="7183700"/>
            <a:ext cx="3786073" cy="2129666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36B4116E-DC33-4927-8401-3754C92769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770" y="7060387"/>
            <a:ext cx="2348113" cy="2376291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6D7E62C6-E349-4485-A531-3F461A877B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36" y="9974588"/>
            <a:ext cx="2239646" cy="2239646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369A863B-AA12-47FD-9371-FF60BAA3DD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05" y="9880143"/>
            <a:ext cx="2423234" cy="2428536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1EF9AF95-825A-4376-A389-09F692A3DA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07" y="10039404"/>
            <a:ext cx="3353797" cy="2065975"/>
          </a:xfrm>
          <a:prstGeom prst="rect">
            <a:avLst/>
          </a:prstGeom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BCC2574B-BA6B-4F6B-B340-9BF0799402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927" y="10125305"/>
            <a:ext cx="3353797" cy="189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ED1C26">
              <a:alpha val="52159"/>
            </a:srgbClr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3400" y="4427506"/>
            <a:ext cx="12797195" cy="48609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0429" y="243839"/>
            <a:ext cx="2048256" cy="845311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2563615" y="2432034"/>
            <a:ext cx="889000" cy="172717"/>
          </a:xfrm>
          <a:custGeom>
            <a:avLst/>
            <a:gdLst/>
            <a:ahLst/>
            <a:cxnLst/>
            <a:rect l="l" t="t" r="r" b="b"/>
            <a:pathLst>
              <a:path w="333375" h="64769">
                <a:moveTo>
                  <a:pt x="474" y="0"/>
                </a:moveTo>
                <a:lnTo>
                  <a:pt x="0" y="9786"/>
                </a:lnTo>
                <a:lnTo>
                  <a:pt x="54753" y="13219"/>
                </a:lnTo>
                <a:lnTo>
                  <a:pt x="106776" y="18082"/>
                </a:lnTo>
                <a:lnTo>
                  <a:pt x="156177" y="24393"/>
                </a:lnTo>
                <a:lnTo>
                  <a:pt x="203063" y="32170"/>
                </a:lnTo>
                <a:lnTo>
                  <a:pt x="247544" y="41432"/>
                </a:lnTo>
                <a:lnTo>
                  <a:pt x="289725" y="52195"/>
                </a:lnTo>
                <a:lnTo>
                  <a:pt x="329716" y="64479"/>
                </a:lnTo>
                <a:lnTo>
                  <a:pt x="332831" y="55192"/>
                </a:lnTo>
                <a:lnTo>
                  <a:pt x="292468" y="42793"/>
                </a:lnTo>
                <a:lnTo>
                  <a:pt x="249914" y="31929"/>
                </a:lnTo>
                <a:lnTo>
                  <a:pt x="205060" y="22582"/>
                </a:lnTo>
                <a:lnTo>
                  <a:pt x="157797" y="14734"/>
                </a:lnTo>
                <a:lnTo>
                  <a:pt x="108018" y="8367"/>
                </a:lnTo>
                <a:lnTo>
                  <a:pt x="55613" y="3461"/>
                </a:lnTo>
                <a:lnTo>
                  <a:pt x="474" y="0"/>
                </a:lnTo>
                <a:close/>
              </a:path>
            </a:pathLst>
          </a:custGeom>
          <a:solidFill>
            <a:srgbClr val="EE1C26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" name="object 4"/>
          <p:cNvSpPr/>
          <p:nvPr/>
        </p:nvSpPr>
        <p:spPr>
          <a:xfrm>
            <a:off x="11131725" y="10412127"/>
            <a:ext cx="2001520" cy="2067560"/>
          </a:xfrm>
          <a:custGeom>
            <a:avLst/>
            <a:gdLst/>
            <a:ahLst/>
            <a:cxnLst/>
            <a:rect l="l" t="t" r="r" b="b"/>
            <a:pathLst>
              <a:path w="750570" h="775335">
                <a:moveTo>
                  <a:pt x="387344" y="0"/>
                </a:moveTo>
                <a:lnTo>
                  <a:pt x="338824" y="3024"/>
                </a:lnTo>
                <a:lnTo>
                  <a:pt x="292083" y="11853"/>
                </a:lnTo>
                <a:lnTo>
                  <a:pt x="247488" y="26121"/>
                </a:lnTo>
                <a:lnTo>
                  <a:pt x="205403" y="45462"/>
                </a:lnTo>
                <a:lnTo>
                  <a:pt x="166196" y="69510"/>
                </a:lnTo>
                <a:lnTo>
                  <a:pt x="130231" y="97900"/>
                </a:lnTo>
                <a:lnTo>
                  <a:pt x="97874" y="130265"/>
                </a:lnTo>
                <a:lnTo>
                  <a:pt x="69492" y="166239"/>
                </a:lnTo>
                <a:lnTo>
                  <a:pt x="45450" y="205457"/>
                </a:lnTo>
                <a:lnTo>
                  <a:pt x="26114" y="247553"/>
                </a:lnTo>
                <a:lnTo>
                  <a:pt x="11850" y="292161"/>
                </a:lnTo>
                <a:lnTo>
                  <a:pt x="3023" y="338914"/>
                </a:lnTo>
                <a:lnTo>
                  <a:pt x="0" y="387448"/>
                </a:lnTo>
                <a:lnTo>
                  <a:pt x="3023" y="435980"/>
                </a:lnTo>
                <a:lnTo>
                  <a:pt x="11850" y="482733"/>
                </a:lnTo>
                <a:lnTo>
                  <a:pt x="26114" y="527339"/>
                </a:lnTo>
                <a:lnTo>
                  <a:pt x="45450" y="569434"/>
                </a:lnTo>
                <a:lnTo>
                  <a:pt x="69492" y="608651"/>
                </a:lnTo>
                <a:lnTo>
                  <a:pt x="97874" y="644624"/>
                </a:lnTo>
                <a:lnTo>
                  <a:pt x="130231" y="676988"/>
                </a:lnTo>
                <a:lnTo>
                  <a:pt x="166196" y="705377"/>
                </a:lnTo>
                <a:lnTo>
                  <a:pt x="205403" y="729425"/>
                </a:lnTo>
                <a:lnTo>
                  <a:pt x="247488" y="748765"/>
                </a:lnTo>
                <a:lnTo>
                  <a:pt x="292083" y="763033"/>
                </a:lnTo>
                <a:lnTo>
                  <a:pt x="338824" y="771862"/>
                </a:lnTo>
                <a:lnTo>
                  <a:pt x="387344" y="774886"/>
                </a:lnTo>
                <a:lnTo>
                  <a:pt x="417975" y="773692"/>
                </a:lnTo>
                <a:lnTo>
                  <a:pt x="448265" y="770122"/>
                </a:lnTo>
                <a:lnTo>
                  <a:pt x="478107" y="764191"/>
                </a:lnTo>
                <a:lnTo>
                  <a:pt x="507398" y="755917"/>
                </a:lnTo>
                <a:lnTo>
                  <a:pt x="504361" y="746602"/>
                </a:lnTo>
                <a:lnTo>
                  <a:pt x="475815" y="754666"/>
                </a:lnTo>
                <a:lnTo>
                  <a:pt x="446729" y="760447"/>
                </a:lnTo>
                <a:lnTo>
                  <a:pt x="417204" y="763927"/>
                </a:lnTo>
                <a:lnTo>
                  <a:pt x="387344" y="765091"/>
                </a:lnTo>
                <a:lnTo>
                  <a:pt x="340050" y="762143"/>
                </a:lnTo>
                <a:lnTo>
                  <a:pt x="294490" y="753537"/>
                </a:lnTo>
                <a:lnTo>
                  <a:pt x="251022" y="739630"/>
                </a:lnTo>
                <a:lnTo>
                  <a:pt x="210001" y="720778"/>
                </a:lnTo>
                <a:lnTo>
                  <a:pt x="171785" y="697337"/>
                </a:lnTo>
                <a:lnTo>
                  <a:pt x="136730" y="669666"/>
                </a:lnTo>
                <a:lnTo>
                  <a:pt x="105192" y="638120"/>
                </a:lnTo>
                <a:lnTo>
                  <a:pt x="77527" y="603056"/>
                </a:lnTo>
                <a:lnTo>
                  <a:pt x="54094" y="564830"/>
                </a:lnTo>
                <a:lnTo>
                  <a:pt x="35247" y="523800"/>
                </a:lnTo>
                <a:lnTo>
                  <a:pt x="21343" y="480322"/>
                </a:lnTo>
                <a:lnTo>
                  <a:pt x="12740" y="434752"/>
                </a:lnTo>
                <a:lnTo>
                  <a:pt x="9792" y="387448"/>
                </a:lnTo>
                <a:lnTo>
                  <a:pt x="12740" y="340141"/>
                </a:lnTo>
                <a:lnTo>
                  <a:pt x="21343" y="294570"/>
                </a:lnTo>
                <a:lnTo>
                  <a:pt x="35247" y="251090"/>
                </a:lnTo>
                <a:lnTo>
                  <a:pt x="54094" y="210059"/>
                </a:lnTo>
                <a:lnTo>
                  <a:pt x="77527" y="171832"/>
                </a:lnTo>
                <a:lnTo>
                  <a:pt x="105192" y="136767"/>
                </a:lnTo>
                <a:lnTo>
                  <a:pt x="136730" y="105221"/>
                </a:lnTo>
                <a:lnTo>
                  <a:pt x="171785" y="77549"/>
                </a:lnTo>
                <a:lnTo>
                  <a:pt x="210001" y="54108"/>
                </a:lnTo>
                <a:lnTo>
                  <a:pt x="251022" y="35256"/>
                </a:lnTo>
                <a:lnTo>
                  <a:pt x="294490" y="21349"/>
                </a:lnTo>
                <a:lnTo>
                  <a:pt x="340050" y="12743"/>
                </a:lnTo>
                <a:lnTo>
                  <a:pt x="387344" y="9795"/>
                </a:lnTo>
                <a:lnTo>
                  <a:pt x="433796" y="12698"/>
                </a:lnTo>
                <a:lnTo>
                  <a:pt x="478945" y="21206"/>
                </a:lnTo>
                <a:lnTo>
                  <a:pt x="522357" y="35017"/>
                </a:lnTo>
                <a:lnTo>
                  <a:pt x="563595" y="53827"/>
                </a:lnTo>
                <a:lnTo>
                  <a:pt x="602222" y="77337"/>
                </a:lnTo>
                <a:lnTo>
                  <a:pt x="637803" y="105242"/>
                </a:lnTo>
                <a:lnTo>
                  <a:pt x="669902" y="137240"/>
                </a:lnTo>
                <a:lnTo>
                  <a:pt x="698082" y="173031"/>
                </a:lnTo>
                <a:lnTo>
                  <a:pt x="721907" y="212310"/>
                </a:lnTo>
                <a:lnTo>
                  <a:pt x="740942" y="254777"/>
                </a:lnTo>
                <a:lnTo>
                  <a:pt x="750108" y="251334"/>
                </a:lnTo>
                <a:lnTo>
                  <a:pt x="730581" y="207766"/>
                </a:lnTo>
                <a:lnTo>
                  <a:pt x="706138" y="167467"/>
                </a:lnTo>
                <a:lnTo>
                  <a:pt x="677227" y="130749"/>
                </a:lnTo>
                <a:lnTo>
                  <a:pt x="644297" y="97921"/>
                </a:lnTo>
                <a:lnTo>
                  <a:pt x="607793" y="69292"/>
                </a:lnTo>
                <a:lnTo>
                  <a:pt x="568164" y="45173"/>
                </a:lnTo>
                <a:lnTo>
                  <a:pt x="525858" y="25875"/>
                </a:lnTo>
                <a:lnTo>
                  <a:pt x="481320" y="11706"/>
                </a:lnTo>
                <a:lnTo>
                  <a:pt x="435000" y="2978"/>
                </a:lnTo>
                <a:lnTo>
                  <a:pt x="387344" y="0"/>
                </a:lnTo>
                <a:close/>
              </a:path>
            </a:pathLst>
          </a:custGeom>
          <a:solidFill>
            <a:srgbClr val="F74847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" name="object 5"/>
          <p:cNvSpPr/>
          <p:nvPr/>
        </p:nvSpPr>
        <p:spPr>
          <a:xfrm>
            <a:off x="13492955" y="10833640"/>
            <a:ext cx="125307" cy="125307"/>
          </a:xfrm>
          <a:custGeom>
            <a:avLst/>
            <a:gdLst/>
            <a:ahLst/>
            <a:cxnLst/>
            <a:rect l="l" t="t" r="r" b="b"/>
            <a:pathLst>
              <a:path w="46989" h="46989">
                <a:moveTo>
                  <a:pt x="5613" y="10795"/>
                </a:moveTo>
                <a:lnTo>
                  <a:pt x="5321" y="10045"/>
                </a:lnTo>
                <a:lnTo>
                  <a:pt x="3746" y="8470"/>
                </a:lnTo>
                <a:lnTo>
                  <a:pt x="1790" y="8559"/>
                </a:lnTo>
                <a:lnTo>
                  <a:pt x="292" y="10045"/>
                </a:lnTo>
                <a:lnTo>
                  <a:pt x="0" y="10795"/>
                </a:lnTo>
                <a:lnTo>
                  <a:pt x="0" y="12217"/>
                </a:lnTo>
                <a:lnTo>
                  <a:pt x="292" y="12966"/>
                </a:lnTo>
                <a:lnTo>
                  <a:pt x="825" y="13487"/>
                </a:lnTo>
                <a:lnTo>
                  <a:pt x="1270" y="14020"/>
                </a:lnTo>
                <a:lnTo>
                  <a:pt x="2019" y="14325"/>
                </a:lnTo>
                <a:lnTo>
                  <a:pt x="2844" y="14325"/>
                </a:lnTo>
                <a:lnTo>
                  <a:pt x="3517" y="14325"/>
                </a:lnTo>
                <a:lnTo>
                  <a:pt x="4267" y="14020"/>
                </a:lnTo>
                <a:lnTo>
                  <a:pt x="5321" y="12966"/>
                </a:lnTo>
                <a:lnTo>
                  <a:pt x="5613" y="12217"/>
                </a:lnTo>
                <a:lnTo>
                  <a:pt x="5613" y="10795"/>
                </a:lnTo>
                <a:close/>
              </a:path>
              <a:path w="46989" h="46989">
                <a:moveTo>
                  <a:pt x="29514" y="43091"/>
                </a:moveTo>
                <a:lnTo>
                  <a:pt x="29210" y="42341"/>
                </a:lnTo>
                <a:lnTo>
                  <a:pt x="27635" y="40767"/>
                </a:lnTo>
                <a:lnTo>
                  <a:pt x="25768" y="40843"/>
                </a:lnTo>
                <a:lnTo>
                  <a:pt x="24714" y="41808"/>
                </a:lnTo>
                <a:lnTo>
                  <a:pt x="24193" y="42341"/>
                </a:lnTo>
                <a:lnTo>
                  <a:pt x="23888" y="43091"/>
                </a:lnTo>
                <a:lnTo>
                  <a:pt x="23888" y="44589"/>
                </a:lnTo>
                <a:lnTo>
                  <a:pt x="24193" y="45262"/>
                </a:lnTo>
                <a:lnTo>
                  <a:pt x="25234" y="46304"/>
                </a:lnTo>
                <a:lnTo>
                  <a:pt x="25920" y="46609"/>
                </a:lnTo>
                <a:lnTo>
                  <a:pt x="26670" y="46609"/>
                </a:lnTo>
                <a:lnTo>
                  <a:pt x="27406" y="46609"/>
                </a:lnTo>
                <a:lnTo>
                  <a:pt x="28155" y="46304"/>
                </a:lnTo>
                <a:lnTo>
                  <a:pt x="29210" y="45262"/>
                </a:lnTo>
                <a:lnTo>
                  <a:pt x="29514" y="44589"/>
                </a:lnTo>
                <a:lnTo>
                  <a:pt x="29514" y="43091"/>
                </a:lnTo>
                <a:close/>
              </a:path>
              <a:path w="46989" h="46989">
                <a:moveTo>
                  <a:pt x="46367" y="2336"/>
                </a:moveTo>
                <a:lnTo>
                  <a:pt x="46062" y="1587"/>
                </a:lnTo>
                <a:lnTo>
                  <a:pt x="45529" y="1130"/>
                </a:lnTo>
                <a:lnTo>
                  <a:pt x="44488" y="0"/>
                </a:lnTo>
                <a:lnTo>
                  <a:pt x="42468" y="76"/>
                </a:lnTo>
                <a:lnTo>
                  <a:pt x="41567" y="1066"/>
                </a:lnTo>
                <a:lnTo>
                  <a:pt x="41046" y="1587"/>
                </a:lnTo>
                <a:lnTo>
                  <a:pt x="40741" y="2336"/>
                </a:lnTo>
                <a:lnTo>
                  <a:pt x="40741" y="3822"/>
                </a:lnTo>
                <a:lnTo>
                  <a:pt x="41046" y="4508"/>
                </a:lnTo>
                <a:lnTo>
                  <a:pt x="41490" y="5029"/>
                </a:lnTo>
                <a:lnTo>
                  <a:pt x="42024" y="5549"/>
                </a:lnTo>
                <a:lnTo>
                  <a:pt x="42773" y="5930"/>
                </a:lnTo>
                <a:lnTo>
                  <a:pt x="43522" y="5930"/>
                </a:lnTo>
                <a:lnTo>
                  <a:pt x="44259" y="5930"/>
                </a:lnTo>
                <a:lnTo>
                  <a:pt x="45008" y="5626"/>
                </a:lnTo>
                <a:lnTo>
                  <a:pt x="45529" y="5105"/>
                </a:lnTo>
                <a:lnTo>
                  <a:pt x="46062" y="4508"/>
                </a:lnTo>
                <a:lnTo>
                  <a:pt x="46367" y="3822"/>
                </a:lnTo>
                <a:lnTo>
                  <a:pt x="46367" y="2336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6" name="object 6"/>
          <p:cNvSpPr/>
          <p:nvPr/>
        </p:nvSpPr>
        <p:spPr>
          <a:xfrm>
            <a:off x="13515304" y="10680023"/>
            <a:ext cx="64347" cy="35560"/>
          </a:xfrm>
          <a:custGeom>
            <a:avLst/>
            <a:gdLst/>
            <a:ahLst/>
            <a:cxnLst/>
            <a:rect l="l" t="t" r="r" b="b"/>
            <a:pathLst>
              <a:path w="24129" h="13335">
                <a:moveTo>
                  <a:pt x="5702" y="9372"/>
                </a:moveTo>
                <a:lnTo>
                  <a:pt x="5321" y="8623"/>
                </a:lnTo>
                <a:lnTo>
                  <a:pt x="3746" y="7035"/>
                </a:lnTo>
                <a:lnTo>
                  <a:pt x="1803" y="7112"/>
                </a:lnTo>
                <a:lnTo>
                  <a:pt x="901" y="8102"/>
                </a:lnTo>
                <a:lnTo>
                  <a:pt x="381" y="8623"/>
                </a:lnTo>
                <a:lnTo>
                  <a:pt x="0" y="9372"/>
                </a:lnTo>
                <a:lnTo>
                  <a:pt x="0" y="10858"/>
                </a:lnTo>
                <a:lnTo>
                  <a:pt x="304" y="11607"/>
                </a:lnTo>
                <a:lnTo>
                  <a:pt x="825" y="12065"/>
                </a:lnTo>
                <a:lnTo>
                  <a:pt x="1358" y="12585"/>
                </a:lnTo>
                <a:lnTo>
                  <a:pt x="2095" y="12966"/>
                </a:lnTo>
                <a:lnTo>
                  <a:pt x="2857" y="12966"/>
                </a:lnTo>
                <a:lnTo>
                  <a:pt x="3594" y="12966"/>
                </a:lnTo>
                <a:lnTo>
                  <a:pt x="4343" y="12661"/>
                </a:lnTo>
                <a:lnTo>
                  <a:pt x="5397" y="11607"/>
                </a:lnTo>
                <a:lnTo>
                  <a:pt x="5702" y="10858"/>
                </a:lnTo>
                <a:lnTo>
                  <a:pt x="5702" y="9372"/>
                </a:lnTo>
                <a:close/>
              </a:path>
              <a:path w="24129" h="13335">
                <a:moveTo>
                  <a:pt x="23977" y="2324"/>
                </a:moveTo>
                <a:lnTo>
                  <a:pt x="23596" y="1651"/>
                </a:lnTo>
                <a:lnTo>
                  <a:pt x="23075" y="1117"/>
                </a:lnTo>
                <a:lnTo>
                  <a:pt x="22034" y="0"/>
                </a:lnTo>
                <a:lnTo>
                  <a:pt x="20002" y="152"/>
                </a:lnTo>
                <a:lnTo>
                  <a:pt x="19113" y="1117"/>
                </a:lnTo>
                <a:lnTo>
                  <a:pt x="18580" y="1651"/>
                </a:lnTo>
                <a:lnTo>
                  <a:pt x="18288" y="2324"/>
                </a:lnTo>
                <a:lnTo>
                  <a:pt x="18288" y="3822"/>
                </a:lnTo>
                <a:lnTo>
                  <a:pt x="18580" y="4572"/>
                </a:lnTo>
                <a:lnTo>
                  <a:pt x="19113" y="5029"/>
                </a:lnTo>
                <a:lnTo>
                  <a:pt x="19634" y="5549"/>
                </a:lnTo>
                <a:lnTo>
                  <a:pt x="20294" y="5918"/>
                </a:lnTo>
                <a:lnTo>
                  <a:pt x="21132" y="5918"/>
                </a:lnTo>
                <a:lnTo>
                  <a:pt x="21869" y="5918"/>
                </a:lnTo>
                <a:lnTo>
                  <a:pt x="22555" y="5626"/>
                </a:lnTo>
                <a:lnTo>
                  <a:pt x="23596" y="4572"/>
                </a:lnTo>
                <a:lnTo>
                  <a:pt x="23977" y="3822"/>
                </a:lnTo>
                <a:lnTo>
                  <a:pt x="23977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7" name="object 7"/>
          <p:cNvSpPr/>
          <p:nvPr/>
        </p:nvSpPr>
        <p:spPr>
          <a:xfrm>
            <a:off x="13672719" y="10526571"/>
            <a:ext cx="120227" cy="98213"/>
          </a:xfrm>
          <a:custGeom>
            <a:avLst/>
            <a:gdLst/>
            <a:ahLst/>
            <a:cxnLst/>
            <a:rect l="l" t="t" r="r" b="b"/>
            <a:pathLst>
              <a:path w="45085" h="36829">
                <a:moveTo>
                  <a:pt x="5613" y="28994"/>
                </a:moveTo>
                <a:lnTo>
                  <a:pt x="5321" y="28257"/>
                </a:lnTo>
                <a:lnTo>
                  <a:pt x="3746" y="26670"/>
                </a:lnTo>
                <a:lnTo>
                  <a:pt x="1790" y="26746"/>
                </a:lnTo>
                <a:lnTo>
                  <a:pt x="292" y="28257"/>
                </a:lnTo>
                <a:lnTo>
                  <a:pt x="0" y="28994"/>
                </a:lnTo>
                <a:lnTo>
                  <a:pt x="0" y="30492"/>
                </a:lnTo>
                <a:lnTo>
                  <a:pt x="292" y="31178"/>
                </a:lnTo>
                <a:lnTo>
                  <a:pt x="825" y="31699"/>
                </a:lnTo>
                <a:lnTo>
                  <a:pt x="1270" y="32219"/>
                </a:lnTo>
                <a:lnTo>
                  <a:pt x="2019" y="32524"/>
                </a:lnTo>
                <a:lnTo>
                  <a:pt x="2844" y="32524"/>
                </a:lnTo>
                <a:lnTo>
                  <a:pt x="3517" y="32524"/>
                </a:lnTo>
                <a:lnTo>
                  <a:pt x="4267" y="32219"/>
                </a:lnTo>
                <a:lnTo>
                  <a:pt x="5321" y="31178"/>
                </a:lnTo>
                <a:lnTo>
                  <a:pt x="5613" y="30492"/>
                </a:lnTo>
                <a:lnTo>
                  <a:pt x="5613" y="28994"/>
                </a:lnTo>
                <a:close/>
              </a:path>
              <a:path w="45085" h="36829">
                <a:moveTo>
                  <a:pt x="36550" y="33197"/>
                </a:moveTo>
                <a:lnTo>
                  <a:pt x="36258" y="32524"/>
                </a:lnTo>
                <a:lnTo>
                  <a:pt x="34594" y="30873"/>
                </a:lnTo>
                <a:lnTo>
                  <a:pt x="32651" y="30949"/>
                </a:lnTo>
                <a:lnTo>
                  <a:pt x="31750" y="31927"/>
                </a:lnTo>
                <a:lnTo>
                  <a:pt x="31153" y="32524"/>
                </a:lnTo>
                <a:lnTo>
                  <a:pt x="30848" y="33197"/>
                </a:lnTo>
                <a:lnTo>
                  <a:pt x="30848" y="34696"/>
                </a:lnTo>
                <a:lnTo>
                  <a:pt x="31153" y="35369"/>
                </a:lnTo>
                <a:lnTo>
                  <a:pt x="32207" y="36423"/>
                </a:lnTo>
                <a:lnTo>
                  <a:pt x="32956" y="36791"/>
                </a:lnTo>
                <a:lnTo>
                  <a:pt x="33705" y="36791"/>
                </a:lnTo>
                <a:lnTo>
                  <a:pt x="34455" y="36791"/>
                </a:lnTo>
                <a:lnTo>
                  <a:pt x="35128" y="36499"/>
                </a:lnTo>
                <a:lnTo>
                  <a:pt x="35725" y="35966"/>
                </a:lnTo>
                <a:lnTo>
                  <a:pt x="36258" y="35369"/>
                </a:lnTo>
                <a:lnTo>
                  <a:pt x="36550" y="34696"/>
                </a:lnTo>
                <a:lnTo>
                  <a:pt x="36550" y="33197"/>
                </a:lnTo>
                <a:close/>
              </a:path>
              <a:path w="45085" h="36829">
                <a:moveTo>
                  <a:pt x="44945" y="2324"/>
                </a:moveTo>
                <a:lnTo>
                  <a:pt x="44640" y="1574"/>
                </a:lnTo>
                <a:lnTo>
                  <a:pt x="43065" y="0"/>
                </a:lnTo>
                <a:lnTo>
                  <a:pt x="41122" y="88"/>
                </a:lnTo>
                <a:lnTo>
                  <a:pt x="39624" y="1574"/>
                </a:lnTo>
                <a:lnTo>
                  <a:pt x="39331" y="2324"/>
                </a:lnTo>
                <a:lnTo>
                  <a:pt x="39331" y="3746"/>
                </a:lnTo>
                <a:lnTo>
                  <a:pt x="39624" y="4508"/>
                </a:lnTo>
                <a:lnTo>
                  <a:pt x="40678" y="5549"/>
                </a:lnTo>
                <a:lnTo>
                  <a:pt x="41338" y="5854"/>
                </a:lnTo>
                <a:lnTo>
                  <a:pt x="42176" y="5854"/>
                </a:lnTo>
                <a:lnTo>
                  <a:pt x="42849" y="5854"/>
                </a:lnTo>
                <a:lnTo>
                  <a:pt x="43586" y="5549"/>
                </a:lnTo>
                <a:lnTo>
                  <a:pt x="44640" y="4508"/>
                </a:lnTo>
                <a:lnTo>
                  <a:pt x="44945" y="3746"/>
                </a:lnTo>
                <a:lnTo>
                  <a:pt x="44945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8" name="object 8"/>
          <p:cNvSpPr/>
          <p:nvPr/>
        </p:nvSpPr>
        <p:spPr>
          <a:xfrm>
            <a:off x="13481776" y="12549427"/>
            <a:ext cx="67733" cy="64347"/>
          </a:xfrm>
          <a:custGeom>
            <a:avLst/>
            <a:gdLst/>
            <a:ahLst/>
            <a:cxnLst/>
            <a:rect l="l" t="t" r="r" b="b"/>
            <a:pathLst>
              <a:path w="25400" h="24129">
                <a:moveTo>
                  <a:pt x="5613" y="2324"/>
                </a:moveTo>
                <a:lnTo>
                  <a:pt x="5308" y="1574"/>
                </a:lnTo>
                <a:lnTo>
                  <a:pt x="3746" y="0"/>
                </a:lnTo>
                <a:lnTo>
                  <a:pt x="1790" y="88"/>
                </a:lnTo>
                <a:lnTo>
                  <a:pt x="292" y="1574"/>
                </a:lnTo>
                <a:lnTo>
                  <a:pt x="0" y="2324"/>
                </a:lnTo>
                <a:lnTo>
                  <a:pt x="0" y="3746"/>
                </a:lnTo>
                <a:lnTo>
                  <a:pt x="292" y="4508"/>
                </a:lnTo>
                <a:lnTo>
                  <a:pt x="736" y="5016"/>
                </a:lnTo>
                <a:lnTo>
                  <a:pt x="1270" y="5549"/>
                </a:lnTo>
                <a:lnTo>
                  <a:pt x="2019" y="5854"/>
                </a:lnTo>
                <a:lnTo>
                  <a:pt x="2768" y="5854"/>
                </a:lnTo>
                <a:lnTo>
                  <a:pt x="3505" y="5854"/>
                </a:lnTo>
                <a:lnTo>
                  <a:pt x="4267" y="5549"/>
                </a:lnTo>
                <a:lnTo>
                  <a:pt x="4787" y="5016"/>
                </a:lnTo>
                <a:lnTo>
                  <a:pt x="5308" y="4508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25400" h="24129">
                <a:moveTo>
                  <a:pt x="25234" y="20535"/>
                </a:moveTo>
                <a:lnTo>
                  <a:pt x="25006" y="19850"/>
                </a:lnTo>
                <a:lnTo>
                  <a:pt x="24409" y="19329"/>
                </a:lnTo>
                <a:lnTo>
                  <a:pt x="23368" y="18288"/>
                </a:lnTo>
                <a:lnTo>
                  <a:pt x="21412" y="18288"/>
                </a:lnTo>
                <a:lnTo>
                  <a:pt x="20535" y="19240"/>
                </a:lnTo>
                <a:lnTo>
                  <a:pt x="19913" y="19850"/>
                </a:lnTo>
                <a:lnTo>
                  <a:pt x="19621" y="20535"/>
                </a:lnTo>
                <a:lnTo>
                  <a:pt x="19621" y="22034"/>
                </a:lnTo>
                <a:lnTo>
                  <a:pt x="19913" y="22783"/>
                </a:lnTo>
                <a:lnTo>
                  <a:pt x="20447" y="23228"/>
                </a:lnTo>
                <a:lnTo>
                  <a:pt x="20967" y="23837"/>
                </a:lnTo>
                <a:lnTo>
                  <a:pt x="21717" y="24130"/>
                </a:lnTo>
                <a:lnTo>
                  <a:pt x="22466" y="24130"/>
                </a:lnTo>
                <a:lnTo>
                  <a:pt x="23215" y="24130"/>
                </a:lnTo>
                <a:lnTo>
                  <a:pt x="23888" y="23837"/>
                </a:lnTo>
                <a:lnTo>
                  <a:pt x="24942" y="22783"/>
                </a:lnTo>
                <a:lnTo>
                  <a:pt x="25234" y="22034"/>
                </a:lnTo>
                <a:lnTo>
                  <a:pt x="25234" y="20535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9" name="object 9"/>
          <p:cNvSpPr/>
          <p:nvPr/>
        </p:nvSpPr>
        <p:spPr>
          <a:xfrm>
            <a:off x="13492956" y="12294716"/>
            <a:ext cx="79587" cy="103293"/>
          </a:xfrm>
          <a:custGeom>
            <a:avLst/>
            <a:gdLst/>
            <a:ahLst/>
            <a:cxnLst/>
            <a:rect l="l" t="t" r="r" b="b"/>
            <a:pathLst>
              <a:path w="29845" h="38735">
                <a:moveTo>
                  <a:pt x="5613" y="2311"/>
                </a:moveTo>
                <a:lnTo>
                  <a:pt x="5321" y="1574"/>
                </a:lnTo>
                <a:lnTo>
                  <a:pt x="3746" y="0"/>
                </a:lnTo>
                <a:lnTo>
                  <a:pt x="1790" y="76"/>
                </a:lnTo>
                <a:lnTo>
                  <a:pt x="292" y="1574"/>
                </a:lnTo>
                <a:lnTo>
                  <a:pt x="0" y="2311"/>
                </a:lnTo>
                <a:lnTo>
                  <a:pt x="0" y="3746"/>
                </a:lnTo>
                <a:lnTo>
                  <a:pt x="292" y="4495"/>
                </a:lnTo>
                <a:lnTo>
                  <a:pt x="825" y="5016"/>
                </a:lnTo>
                <a:lnTo>
                  <a:pt x="1270" y="5549"/>
                </a:lnTo>
                <a:lnTo>
                  <a:pt x="2019" y="5842"/>
                </a:lnTo>
                <a:lnTo>
                  <a:pt x="2844" y="5842"/>
                </a:lnTo>
                <a:lnTo>
                  <a:pt x="3517" y="5842"/>
                </a:lnTo>
                <a:lnTo>
                  <a:pt x="4267" y="5549"/>
                </a:lnTo>
                <a:lnTo>
                  <a:pt x="5321" y="4495"/>
                </a:lnTo>
                <a:lnTo>
                  <a:pt x="5613" y="3746"/>
                </a:lnTo>
                <a:lnTo>
                  <a:pt x="5613" y="2311"/>
                </a:lnTo>
                <a:close/>
              </a:path>
              <a:path w="29845" h="38735">
                <a:moveTo>
                  <a:pt x="29514" y="34607"/>
                </a:moveTo>
                <a:lnTo>
                  <a:pt x="29210" y="33870"/>
                </a:lnTo>
                <a:lnTo>
                  <a:pt x="27635" y="32283"/>
                </a:lnTo>
                <a:lnTo>
                  <a:pt x="25768" y="32359"/>
                </a:lnTo>
                <a:lnTo>
                  <a:pt x="24714" y="33337"/>
                </a:lnTo>
                <a:lnTo>
                  <a:pt x="24193" y="33870"/>
                </a:lnTo>
                <a:lnTo>
                  <a:pt x="23888" y="34607"/>
                </a:lnTo>
                <a:lnTo>
                  <a:pt x="23888" y="36106"/>
                </a:lnTo>
                <a:lnTo>
                  <a:pt x="24193" y="36779"/>
                </a:lnTo>
                <a:lnTo>
                  <a:pt x="25234" y="37833"/>
                </a:lnTo>
                <a:lnTo>
                  <a:pt x="25920" y="38138"/>
                </a:lnTo>
                <a:lnTo>
                  <a:pt x="26670" y="38138"/>
                </a:lnTo>
                <a:lnTo>
                  <a:pt x="27406" y="38138"/>
                </a:lnTo>
                <a:lnTo>
                  <a:pt x="28155" y="37833"/>
                </a:lnTo>
                <a:lnTo>
                  <a:pt x="29210" y="36779"/>
                </a:lnTo>
                <a:lnTo>
                  <a:pt x="29514" y="36106"/>
                </a:lnTo>
                <a:lnTo>
                  <a:pt x="29514" y="3460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0" name="object 10"/>
          <p:cNvSpPr/>
          <p:nvPr/>
        </p:nvSpPr>
        <p:spPr>
          <a:xfrm>
            <a:off x="13463017" y="11953680"/>
            <a:ext cx="15240" cy="128693"/>
          </a:xfrm>
          <a:custGeom>
            <a:avLst/>
            <a:gdLst/>
            <a:ahLst/>
            <a:cxnLst/>
            <a:rect l="l" t="t" r="r" b="b"/>
            <a:pathLst>
              <a:path w="5714" h="48260">
                <a:moveTo>
                  <a:pt x="5613" y="44500"/>
                </a:moveTo>
                <a:lnTo>
                  <a:pt x="5308" y="43751"/>
                </a:lnTo>
                <a:lnTo>
                  <a:pt x="3746" y="42176"/>
                </a:lnTo>
                <a:lnTo>
                  <a:pt x="1790" y="42252"/>
                </a:lnTo>
                <a:lnTo>
                  <a:pt x="292" y="43751"/>
                </a:lnTo>
                <a:lnTo>
                  <a:pt x="0" y="44424"/>
                </a:lnTo>
                <a:lnTo>
                  <a:pt x="0" y="45999"/>
                </a:lnTo>
                <a:lnTo>
                  <a:pt x="292" y="46672"/>
                </a:lnTo>
                <a:lnTo>
                  <a:pt x="812" y="47193"/>
                </a:lnTo>
                <a:lnTo>
                  <a:pt x="1270" y="47713"/>
                </a:lnTo>
                <a:lnTo>
                  <a:pt x="2006" y="48031"/>
                </a:lnTo>
                <a:lnTo>
                  <a:pt x="2844" y="48031"/>
                </a:lnTo>
                <a:lnTo>
                  <a:pt x="3581" y="48031"/>
                </a:lnTo>
                <a:lnTo>
                  <a:pt x="4254" y="47713"/>
                </a:lnTo>
                <a:lnTo>
                  <a:pt x="5308" y="46672"/>
                </a:lnTo>
                <a:lnTo>
                  <a:pt x="5613" y="45999"/>
                </a:lnTo>
                <a:lnTo>
                  <a:pt x="5613" y="44500"/>
                </a:lnTo>
                <a:close/>
              </a:path>
              <a:path w="5714" h="48260">
                <a:moveTo>
                  <a:pt x="5613" y="2324"/>
                </a:moveTo>
                <a:lnTo>
                  <a:pt x="5308" y="1574"/>
                </a:lnTo>
                <a:lnTo>
                  <a:pt x="4787" y="1117"/>
                </a:lnTo>
                <a:lnTo>
                  <a:pt x="3746" y="0"/>
                </a:lnTo>
                <a:lnTo>
                  <a:pt x="1714" y="152"/>
                </a:lnTo>
                <a:lnTo>
                  <a:pt x="889" y="1041"/>
                </a:lnTo>
                <a:lnTo>
                  <a:pt x="292" y="1574"/>
                </a:lnTo>
                <a:lnTo>
                  <a:pt x="0" y="2324"/>
                </a:lnTo>
                <a:lnTo>
                  <a:pt x="0" y="3822"/>
                </a:lnTo>
                <a:lnTo>
                  <a:pt x="292" y="4572"/>
                </a:lnTo>
                <a:lnTo>
                  <a:pt x="812" y="5016"/>
                </a:lnTo>
                <a:lnTo>
                  <a:pt x="1270" y="5537"/>
                </a:lnTo>
                <a:lnTo>
                  <a:pt x="2006" y="5918"/>
                </a:lnTo>
                <a:lnTo>
                  <a:pt x="2844" y="5918"/>
                </a:lnTo>
                <a:lnTo>
                  <a:pt x="3581" y="5918"/>
                </a:lnTo>
                <a:lnTo>
                  <a:pt x="4254" y="5626"/>
                </a:lnTo>
                <a:lnTo>
                  <a:pt x="5308" y="4572"/>
                </a:lnTo>
                <a:lnTo>
                  <a:pt x="5613" y="3822"/>
                </a:lnTo>
                <a:lnTo>
                  <a:pt x="5613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1" name="object 11"/>
          <p:cNvSpPr/>
          <p:nvPr/>
        </p:nvSpPr>
        <p:spPr>
          <a:xfrm>
            <a:off x="13601936" y="13564547"/>
            <a:ext cx="247227" cy="152400"/>
          </a:xfrm>
          <a:custGeom>
            <a:avLst/>
            <a:gdLst/>
            <a:ahLst/>
            <a:cxnLst/>
            <a:rect l="l" t="t" r="r" b="b"/>
            <a:pathLst>
              <a:path w="92710" h="57150">
                <a:moveTo>
                  <a:pt x="5372" y="56794"/>
                </a:moveTo>
                <a:lnTo>
                  <a:pt x="5194" y="56349"/>
                </a:lnTo>
                <a:lnTo>
                  <a:pt x="4597" y="55829"/>
                </a:lnTo>
                <a:lnTo>
                  <a:pt x="3619" y="54775"/>
                </a:lnTo>
                <a:lnTo>
                  <a:pt x="1600" y="54838"/>
                </a:lnTo>
                <a:lnTo>
                  <a:pt x="635" y="55892"/>
                </a:lnTo>
                <a:lnTo>
                  <a:pt x="177" y="56349"/>
                </a:lnTo>
                <a:lnTo>
                  <a:pt x="0" y="56794"/>
                </a:lnTo>
                <a:lnTo>
                  <a:pt x="5372" y="56794"/>
                </a:lnTo>
                <a:close/>
              </a:path>
              <a:path w="92710" h="57150">
                <a:moveTo>
                  <a:pt x="25196" y="21958"/>
                </a:moveTo>
                <a:lnTo>
                  <a:pt x="24815" y="21209"/>
                </a:lnTo>
                <a:lnTo>
                  <a:pt x="24295" y="20751"/>
                </a:lnTo>
                <a:lnTo>
                  <a:pt x="23241" y="19634"/>
                </a:lnTo>
                <a:lnTo>
                  <a:pt x="21297" y="19786"/>
                </a:lnTo>
                <a:lnTo>
                  <a:pt x="19875" y="21209"/>
                </a:lnTo>
                <a:lnTo>
                  <a:pt x="19507" y="21958"/>
                </a:lnTo>
                <a:lnTo>
                  <a:pt x="19507" y="23456"/>
                </a:lnTo>
                <a:lnTo>
                  <a:pt x="19799" y="24206"/>
                </a:lnTo>
                <a:lnTo>
                  <a:pt x="20332" y="24663"/>
                </a:lnTo>
                <a:lnTo>
                  <a:pt x="20853" y="25260"/>
                </a:lnTo>
                <a:lnTo>
                  <a:pt x="21602" y="25552"/>
                </a:lnTo>
                <a:lnTo>
                  <a:pt x="22352" y="25552"/>
                </a:lnTo>
                <a:lnTo>
                  <a:pt x="23088" y="25552"/>
                </a:lnTo>
                <a:lnTo>
                  <a:pt x="23774" y="25260"/>
                </a:lnTo>
                <a:lnTo>
                  <a:pt x="24815" y="24206"/>
                </a:lnTo>
                <a:lnTo>
                  <a:pt x="25196" y="23456"/>
                </a:lnTo>
                <a:lnTo>
                  <a:pt x="25196" y="21958"/>
                </a:lnTo>
                <a:close/>
              </a:path>
              <a:path w="92710" h="57150">
                <a:moveTo>
                  <a:pt x="68707" y="26225"/>
                </a:moveTo>
                <a:lnTo>
                  <a:pt x="68414" y="25476"/>
                </a:lnTo>
                <a:lnTo>
                  <a:pt x="67805" y="24879"/>
                </a:lnTo>
                <a:lnTo>
                  <a:pt x="66687" y="23901"/>
                </a:lnTo>
                <a:lnTo>
                  <a:pt x="64884" y="23901"/>
                </a:lnTo>
                <a:lnTo>
                  <a:pt x="63919" y="24955"/>
                </a:lnTo>
                <a:lnTo>
                  <a:pt x="63322" y="25476"/>
                </a:lnTo>
                <a:lnTo>
                  <a:pt x="63017" y="26225"/>
                </a:lnTo>
                <a:lnTo>
                  <a:pt x="63017" y="27736"/>
                </a:lnTo>
                <a:lnTo>
                  <a:pt x="63322" y="28397"/>
                </a:lnTo>
                <a:lnTo>
                  <a:pt x="64363" y="29451"/>
                </a:lnTo>
                <a:lnTo>
                  <a:pt x="65112" y="29756"/>
                </a:lnTo>
                <a:lnTo>
                  <a:pt x="65862" y="29756"/>
                </a:lnTo>
                <a:lnTo>
                  <a:pt x="66611" y="29756"/>
                </a:lnTo>
                <a:lnTo>
                  <a:pt x="67360" y="29451"/>
                </a:lnTo>
                <a:lnTo>
                  <a:pt x="68414" y="28397"/>
                </a:lnTo>
                <a:lnTo>
                  <a:pt x="68707" y="27647"/>
                </a:lnTo>
                <a:lnTo>
                  <a:pt x="68707" y="26225"/>
                </a:lnTo>
                <a:close/>
              </a:path>
              <a:path w="92710" h="57150">
                <a:moveTo>
                  <a:pt x="91109" y="2324"/>
                </a:moveTo>
                <a:lnTo>
                  <a:pt x="90805" y="1587"/>
                </a:lnTo>
                <a:lnTo>
                  <a:pt x="90360" y="1054"/>
                </a:lnTo>
                <a:lnTo>
                  <a:pt x="89230" y="0"/>
                </a:lnTo>
                <a:lnTo>
                  <a:pt x="87287" y="76"/>
                </a:lnTo>
                <a:lnTo>
                  <a:pt x="86385" y="1054"/>
                </a:lnTo>
                <a:lnTo>
                  <a:pt x="85788" y="1587"/>
                </a:lnTo>
                <a:lnTo>
                  <a:pt x="85483" y="2324"/>
                </a:lnTo>
                <a:lnTo>
                  <a:pt x="85483" y="3746"/>
                </a:lnTo>
                <a:lnTo>
                  <a:pt x="85788" y="4508"/>
                </a:lnTo>
                <a:lnTo>
                  <a:pt x="86842" y="5549"/>
                </a:lnTo>
                <a:lnTo>
                  <a:pt x="87579" y="5854"/>
                </a:lnTo>
                <a:lnTo>
                  <a:pt x="88341" y="5854"/>
                </a:lnTo>
                <a:lnTo>
                  <a:pt x="89077" y="5854"/>
                </a:lnTo>
                <a:lnTo>
                  <a:pt x="89763" y="5549"/>
                </a:lnTo>
                <a:lnTo>
                  <a:pt x="90360" y="5016"/>
                </a:lnTo>
                <a:lnTo>
                  <a:pt x="90805" y="4508"/>
                </a:lnTo>
                <a:lnTo>
                  <a:pt x="91109" y="3822"/>
                </a:lnTo>
                <a:lnTo>
                  <a:pt x="91109" y="2324"/>
                </a:lnTo>
                <a:close/>
              </a:path>
              <a:path w="92710" h="57150">
                <a:moveTo>
                  <a:pt x="92532" y="47282"/>
                </a:moveTo>
                <a:lnTo>
                  <a:pt x="92227" y="46532"/>
                </a:lnTo>
                <a:lnTo>
                  <a:pt x="90652" y="44958"/>
                </a:lnTo>
                <a:lnTo>
                  <a:pt x="88709" y="45034"/>
                </a:lnTo>
                <a:lnTo>
                  <a:pt x="87744" y="46012"/>
                </a:lnTo>
                <a:lnTo>
                  <a:pt x="87287" y="46532"/>
                </a:lnTo>
                <a:lnTo>
                  <a:pt x="86982" y="47282"/>
                </a:lnTo>
                <a:lnTo>
                  <a:pt x="86982" y="48780"/>
                </a:lnTo>
                <a:lnTo>
                  <a:pt x="87210" y="49453"/>
                </a:lnTo>
                <a:lnTo>
                  <a:pt x="88265" y="50495"/>
                </a:lnTo>
                <a:lnTo>
                  <a:pt x="89014" y="50800"/>
                </a:lnTo>
                <a:lnTo>
                  <a:pt x="89763" y="50800"/>
                </a:lnTo>
                <a:lnTo>
                  <a:pt x="90500" y="50800"/>
                </a:lnTo>
                <a:lnTo>
                  <a:pt x="91186" y="50495"/>
                </a:lnTo>
                <a:lnTo>
                  <a:pt x="92227" y="49453"/>
                </a:lnTo>
                <a:lnTo>
                  <a:pt x="92532" y="48704"/>
                </a:lnTo>
                <a:lnTo>
                  <a:pt x="92532" y="4728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2" name="object 12"/>
          <p:cNvSpPr/>
          <p:nvPr/>
        </p:nvSpPr>
        <p:spPr>
          <a:xfrm>
            <a:off x="13983173" y="13598312"/>
            <a:ext cx="94827" cy="118533"/>
          </a:xfrm>
          <a:custGeom>
            <a:avLst/>
            <a:gdLst/>
            <a:ahLst/>
            <a:cxnLst/>
            <a:rect l="l" t="t" r="r" b="b"/>
            <a:pathLst>
              <a:path w="35560" h="44450">
                <a:moveTo>
                  <a:pt x="3124" y="44132"/>
                </a:moveTo>
                <a:lnTo>
                  <a:pt x="2527" y="43535"/>
                </a:lnTo>
                <a:lnTo>
                  <a:pt x="647" y="43535"/>
                </a:lnTo>
                <a:lnTo>
                  <a:pt x="0" y="44132"/>
                </a:lnTo>
                <a:lnTo>
                  <a:pt x="3124" y="44132"/>
                </a:lnTo>
                <a:close/>
              </a:path>
              <a:path w="35560" h="44450">
                <a:moveTo>
                  <a:pt x="24028" y="20535"/>
                </a:moveTo>
                <a:lnTo>
                  <a:pt x="23723" y="19850"/>
                </a:lnTo>
                <a:lnTo>
                  <a:pt x="22148" y="18288"/>
                </a:lnTo>
                <a:lnTo>
                  <a:pt x="20281" y="18288"/>
                </a:lnTo>
                <a:lnTo>
                  <a:pt x="18694" y="19850"/>
                </a:lnTo>
                <a:lnTo>
                  <a:pt x="18402" y="20535"/>
                </a:lnTo>
                <a:lnTo>
                  <a:pt x="18402" y="22110"/>
                </a:lnTo>
                <a:lnTo>
                  <a:pt x="18694" y="22783"/>
                </a:lnTo>
                <a:lnTo>
                  <a:pt x="19748" y="23837"/>
                </a:lnTo>
                <a:lnTo>
                  <a:pt x="20497" y="24130"/>
                </a:lnTo>
                <a:lnTo>
                  <a:pt x="21170" y="24130"/>
                </a:lnTo>
                <a:lnTo>
                  <a:pt x="21920" y="24130"/>
                </a:lnTo>
                <a:lnTo>
                  <a:pt x="22669" y="23837"/>
                </a:lnTo>
                <a:lnTo>
                  <a:pt x="23723" y="22783"/>
                </a:lnTo>
                <a:lnTo>
                  <a:pt x="24028" y="22034"/>
                </a:lnTo>
                <a:lnTo>
                  <a:pt x="24028" y="20535"/>
                </a:lnTo>
                <a:close/>
              </a:path>
              <a:path w="35560" h="44450">
                <a:moveTo>
                  <a:pt x="35255" y="2324"/>
                </a:moveTo>
                <a:lnTo>
                  <a:pt x="34950" y="1574"/>
                </a:lnTo>
                <a:lnTo>
                  <a:pt x="33388" y="0"/>
                </a:lnTo>
                <a:lnTo>
                  <a:pt x="31584" y="0"/>
                </a:lnTo>
                <a:lnTo>
                  <a:pt x="30454" y="1054"/>
                </a:lnTo>
                <a:lnTo>
                  <a:pt x="29933" y="1574"/>
                </a:lnTo>
                <a:lnTo>
                  <a:pt x="29641" y="2247"/>
                </a:lnTo>
                <a:lnTo>
                  <a:pt x="29641" y="3835"/>
                </a:lnTo>
                <a:lnTo>
                  <a:pt x="29933" y="4508"/>
                </a:lnTo>
                <a:lnTo>
                  <a:pt x="30988" y="5549"/>
                </a:lnTo>
                <a:lnTo>
                  <a:pt x="31724" y="5854"/>
                </a:lnTo>
                <a:lnTo>
                  <a:pt x="32397" y="5854"/>
                </a:lnTo>
                <a:lnTo>
                  <a:pt x="33159" y="5854"/>
                </a:lnTo>
                <a:lnTo>
                  <a:pt x="33896" y="5549"/>
                </a:lnTo>
                <a:lnTo>
                  <a:pt x="34950" y="4508"/>
                </a:lnTo>
                <a:lnTo>
                  <a:pt x="35255" y="3746"/>
                </a:lnTo>
                <a:lnTo>
                  <a:pt x="35255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3" name="object 13"/>
          <p:cNvSpPr/>
          <p:nvPr/>
        </p:nvSpPr>
        <p:spPr>
          <a:xfrm>
            <a:off x="14241983" y="13707024"/>
            <a:ext cx="113453" cy="16933"/>
          </a:xfrm>
          <a:custGeom>
            <a:avLst/>
            <a:gdLst/>
            <a:ahLst/>
            <a:cxnLst/>
            <a:rect l="l" t="t" r="r" b="b"/>
            <a:pathLst>
              <a:path w="42545" h="6350">
                <a:moveTo>
                  <a:pt x="5613" y="2247"/>
                </a:moveTo>
                <a:lnTo>
                  <a:pt x="5308" y="1562"/>
                </a:lnTo>
                <a:lnTo>
                  <a:pt x="3746" y="0"/>
                </a:lnTo>
                <a:lnTo>
                  <a:pt x="1866" y="0"/>
                </a:lnTo>
                <a:lnTo>
                  <a:pt x="292" y="1562"/>
                </a:lnTo>
                <a:lnTo>
                  <a:pt x="0" y="2247"/>
                </a:lnTo>
                <a:lnTo>
                  <a:pt x="0" y="3733"/>
                </a:lnTo>
                <a:lnTo>
                  <a:pt x="292" y="4470"/>
                </a:lnTo>
                <a:lnTo>
                  <a:pt x="1346" y="5524"/>
                </a:lnTo>
                <a:lnTo>
                  <a:pt x="2019" y="5829"/>
                </a:lnTo>
                <a:lnTo>
                  <a:pt x="2755" y="5829"/>
                </a:lnTo>
                <a:lnTo>
                  <a:pt x="3594" y="5829"/>
                </a:lnTo>
                <a:lnTo>
                  <a:pt x="4254" y="5524"/>
                </a:lnTo>
                <a:lnTo>
                  <a:pt x="5308" y="4470"/>
                </a:lnTo>
                <a:lnTo>
                  <a:pt x="5613" y="3733"/>
                </a:lnTo>
                <a:lnTo>
                  <a:pt x="5613" y="2247"/>
                </a:lnTo>
                <a:close/>
              </a:path>
              <a:path w="42545" h="6350">
                <a:moveTo>
                  <a:pt x="42087" y="2247"/>
                </a:moveTo>
                <a:lnTo>
                  <a:pt x="41783" y="1562"/>
                </a:lnTo>
                <a:lnTo>
                  <a:pt x="41338" y="1041"/>
                </a:lnTo>
                <a:lnTo>
                  <a:pt x="40208" y="0"/>
                </a:lnTo>
                <a:lnTo>
                  <a:pt x="38341" y="0"/>
                </a:lnTo>
                <a:lnTo>
                  <a:pt x="36766" y="1562"/>
                </a:lnTo>
                <a:lnTo>
                  <a:pt x="36550" y="2247"/>
                </a:lnTo>
                <a:lnTo>
                  <a:pt x="36550" y="3733"/>
                </a:lnTo>
                <a:lnTo>
                  <a:pt x="36766" y="4470"/>
                </a:lnTo>
                <a:lnTo>
                  <a:pt x="37363" y="5003"/>
                </a:lnTo>
                <a:lnTo>
                  <a:pt x="37896" y="5524"/>
                </a:lnTo>
                <a:lnTo>
                  <a:pt x="38569" y="5829"/>
                </a:lnTo>
                <a:lnTo>
                  <a:pt x="39319" y="5829"/>
                </a:lnTo>
                <a:lnTo>
                  <a:pt x="40068" y="5829"/>
                </a:lnTo>
                <a:lnTo>
                  <a:pt x="40741" y="5524"/>
                </a:lnTo>
                <a:lnTo>
                  <a:pt x="41338" y="5003"/>
                </a:lnTo>
                <a:lnTo>
                  <a:pt x="41783" y="4470"/>
                </a:lnTo>
                <a:lnTo>
                  <a:pt x="42087" y="3733"/>
                </a:lnTo>
                <a:lnTo>
                  <a:pt x="42087" y="224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4" name="object 14"/>
          <p:cNvSpPr/>
          <p:nvPr/>
        </p:nvSpPr>
        <p:spPr>
          <a:xfrm>
            <a:off x="14170864" y="13564547"/>
            <a:ext cx="23707" cy="94827"/>
          </a:xfrm>
          <a:custGeom>
            <a:avLst/>
            <a:gdLst/>
            <a:ahLst/>
            <a:cxnLst/>
            <a:rect l="l" t="t" r="r" b="b"/>
            <a:pathLst>
              <a:path w="8889" h="35560">
                <a:moveTo>
                  <a:pt x="5613" y="2324"/>
                </a:moveTo>
                <a:lnTo>
                  <a:pt x="5321" y="1587"/>
                </a:lnTo>
                <a:lnTo>
                  <a:pt x="3746" y="0"/>
                </a:lnTo>
                <a:lnTo>
                  <a:pt x="1790" y="76"/>
                </a:lnTo>
                <a:lnTo>
                  <a:pt x="292" y="1587"/>
                </a:lnTo>
                <a:lnTo>
                  <a:pt x="0" y="2247"/>
                </a:lnTo>
                <a:lnTo>
                  <a:pt x="0" y="3822"/>
                </a:lnTo>
                <a:lnTo>
                  <a:pt x="292" y="4508"/>
                </a:lnTo>
                <a:lnTo>
                  <a:pt x="1346" y="5549"/>
                </a:lnTo>
                <a:lnTo>
                  <a:pt x="2019" y="5854"/>
                </a:lnTo>
                <a:lnTo>
                  <a:pt x="2768" y="5854"/>
                </a:lnTo>
                <a:lnTo>
                  <a:pt x="3517" y="5854"/>
                </a:lnTo>
                <a:lnTo>
                  <a:pt x="4267" y="5549"/>
                </a:lnTo>
                <a:lnTo>
                  <a:pt x="5321" y="4508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8889" h="35560">
                <a:moveTo>
                  <a:pt x="8382" y="31775"/>
                </a:moveTo>
                <a:lnTo>
                  <a:pt x="8089" y="31102"/>
                </a:lnTo>
                <a:lnTo>
                  <a:pt x="6515" y="29514"/>
                </a:lnTo>
                <a:lnTo>
                  <a:pt x="4635" y="29514"/>
                </a:lnTo>
                <a:lnTo>
                  <a:pt x="3670" y="30568"/>
                </a:lnTo>
                <a:lnTo>
                  <a:pt x="3136" y="31026"/>
                </a:lnTo>
                <a:lnTo>
                  <a:pt x="2768" y="31775"/>
                </a:lnTo>
                <a:lnTo>
                  <a:pt x="2768" y="33350"/>
                </a:lnTo>
                <a:lnTo>
                  <a:pt x="3136" y="34099"/>
                </a:lnTo>
                <a:lnTo>
                  <a:pt x="3594" y="34544"/>
                </a:lnTo>
                <a:lnTo>
                  <a:pt x="4114" y="35064"/>
                </a:lnTo>
                <a:lnTo>
                  <a:pt x="4876" y="35369"/>
                </a:lnTo>
                <a:lnTo>
                  <a:pt x="5613" y="35369"/>
                </a:lnTo>
                <a:lnTo>
                  <a:pt x="6362" y="35369"/>
                </a:lnTo>
                <a:lnTo>
                  <a:pt x="7035" y="35064"/>
                </a:lnTo>
                <a:lnTo>
                  <a:pt x="7556" y="34544"/>
                </a:lnTo>
                <a:lnTo>
                  <a:pt x="8089" y="34099"/>
                </a:lnTo>
                <a:lnTo>
                  <a:pt x="8382" y="33350"/>
                </a:lnTo>
                <a:lnTo>
                  <a:pt x="8382" y="31775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5" name="object 15"/>
          <p:cNvSpPr/>
          <p:nvPr/>
        </p:nvSpPr>
        <p:spPr>
          <a:xfrm>
            <a:off x="13515304" y="13556996"/>
            <a:ext cx="64347" cy="35560"/>
          </a:xfrm>
          <a:custGeom>
            <a:avLst/>
            <a:gdLst/>
            <a:ahLst/>
            <a:cxnLst/>
            <a:rect l="l" t="t" r="r" b="b"/>
            <a:pathLst>
              <a:path w="24129" h="13335">
                <a:moveTo>
                  <a:pt x="5702" y="9359"/>
                </a:moveTo>
                <a:lnTo>
                  <a:pt x="5321" y="8610"/>
                </a:lnTo>
                <a:lnTo>
                  <a:pt x="3746" y="7035"/>
                </a:lnTo>
                <a:lnTo>
                  <a:pt x="1803" y="7099"/>
                </a:lnTo>
                <a:lnTo>
                  <a:pt x="901" y="8089"/>
                </a:lnTo>
                <a:lnTo>
                  <a:pt x="381" y="8610"/>
                </a:lnTo>
                <a:lnTo>
                  <a:pt x="0" y="9359"/>
                </a:lnTo>
                <a:lnTo>
                  <a:pt x="0" y="10845"/>
                </a:lnTo>
                <a:lnTo>
                  <a:pt x="304" y="11595"/>
                </a:lnTo>
                <a:lnTo>
                  <a:pt x="825" y="12052"/>
                </a:lnTo>
                <a:lnTo>
                  <a:pt x="1358" y="12585"/>
                </a:lnTo>
                <a:lnTo>
                  <a:pt x="2095" y="12954"/>
                </a:lnTo>
                <a:lnTo>
                  <a:pt x="2857" y="12954"/>
                </a:lnTo>
                <a:lnTo>
                  <a:pt x="3594" y="12954"/>
                </a:lnTo>
                <a:lnTo>
                  <a:pt x="4343" y="12649"/>
                </a:lnTo>
                <a:lnTo>
                  <a:pt x="5397" y="11595"/>
                </a:lnTo>
                <a:lnTo>
                  <a:pt x="5702" y="10845"/>
                </a:lnTo>
                <a:lnTo>
                  <a:pt x="5702" y="9359"/>
                </a:lnTo>
                <a:close/>
              </a:path>
              <a:path w="24129" h="13335">
                <a:moveTo>
                  <a:pt x="23977" y="2311"/>
                </a:moveTo>
                <a:lnTo>
                  <a:pt x="23596" y="1625"/>
                </a:lnTo>
                <a:lnTo>
                  <a:pt x="23075" y="1117"/>
                </a:lnTo>
                <a:lnTo>
                  <a:pt x="22034" y="0"/>
                </a:lnTo>
                <a:lnTo>
                  <a:pt x="20002" y="139"/>
                </a:lnTo>
                <a:lnTo>
                  <a:pt x="19113" y="1117"/>
                </a:lnTo>
                <a:lnTo>
                  <a:pt x="18580" y="1625"/>
                </a:lnTo>
                <a:lnTo>
                  <a:pt x="18288" y="2311"/>
                </a:lnTo>
                <a:lnTo>
                  <a:pt x="18288" y="3810"/>
                </a:lnTo>
                <a:lnTo>
                  <a:pt x="18580" y="4559"/>
                </a:lnTo>
                <a:lnTo>
                  <a:pt x="19113" y="5016"/>
                </a:lnTo>
                <a:lnTo>
                  <a:pt x="19634" y="5537"/>
                </a:lnTo>
                <a:lnTo>
                  <a:pt x="20294" y="5905"/>
                </a:lnTo>
                <a:lnTo>
                  <a:pt x="21132" y="5905"/>
                </a:lnTo>
                <a:lnTo>
                  <a:pt x="21869" y="5905"/>
                </a:lnTo>
                <a:lnTo>
                  <a:pt x="22555" y="5613"/>
                </a:lnTo>
                <a:lnTo>
                  <a:pt x="23596" y="4559"/>
                </a:lnTo>
                <a:lnTo>
                  <a:pt x="23977" y="3810"/>
                </a:lnTo>
                <a:lnTo>
                  <a:pt x="23977" y="231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6" name="object 16"/>
          <p:cNvSpPr/>
          <p:nvPr/>
        </p:nvSpPr>
        <p:spPr>
          <a:xfrm>
            <a:off x="13541688" y="12672907"/>
            <a:ext cx="147317" cy="121920"/>
          </a:xfrm>
          <a:custGeom>
            <a:avLst/>
            <a:gdLst/>
            <a:ahLst/>
            <a:cxnLst/>
            <a:rect l="l" t="t" r="r" b="b"/>
            <a:pathLst>
              <a:path w="55245" h="45720">
                <a:moveTo>
                  <a:pt x="5613" y="23368"/>
                </a:moveTo>
                <a:lnTo>
                  <a:pt x="5321" y="22707"/>
                </a:lnTo>
                <a:lnTo>
                  <a:pt x="3746" y="21120"/>
                </a:lnTo>
                <a:lnTo>
                  <a:pt x="1727" y="21209"/>
                </a:lnTo>
                <a:lnTo>
                  <a:pt x="825" y="22174"/>
                </a:lnTo>
                <a:lnTo>
                  <a:pt x="304" y="22707"/>
                </a:lnTo>
                <a:lnTo>
                  <a:pt x="0" y="23368"/>
                </a:lnTo>
                <a:lnTo>
                  <a:pt x="0" y="24955"/>
                </a:lnTo>
                <a:lnTo>
                  <a:pt x="304" y="25628"/>
                </a:lnTo>
                <a:lnTo>
                  <a:pt x="749" y="26149"/>
                </a:lnTo>
                <a:lnTo>
                  <a:pt x="1270" y="26670"/>
                </a:lnTo>
                <a:lnTo>
                  <a:pt x="2032" y="26974"/>
                </a:lnTo>
                <a:lnTo>
                  <a:pt x="2768" y="26974"/>
                </a:lnTo>
                <a:lnTo>
                  <a:pt x="3517" y="26974"/>
                </a:lnTo>
                <a:lnTo>
                  <a:pt x="4267" y="26670"/>
                </a:lnTo>
                <a:lnTo>
                  <a:pt x="4787" y="26149"/>
                </a:lnTo>
                <a:lnTo>
                  <a:pt x="5321" y="25628"/>
                </a:lnTo>
                <a:lnTo>
                  <a:pt x="5613" y="24955"/>
                </a:lnTo>
                <a:lnTo>
                  <a:pt x="5613" y="23368"/>
                </a:lnTo>
                <a:close/>
              </a:path>
              <a:path w="55245" h="45720">
                <a:moveTo>
                  <a:pt x="30861" y="2324"/>
                </a:moveTo>
                <a:lnTo>
                  <a:pt x="30556" y="1651"/>
                </a:lnTo>
                <a:lnTo>
                  <a:pt x="30035" y="1117"/>
                </a:lnTo>
                <a:lnTo>
                  <a:pt x="28981" y="0"/>
                </a:lnTo>
                <a:lnTo>
                  <a:pt x="27038" y="76"/>
                </a:lnTo>
                <a:lnTo>
                  <a:pt x="26073" y="1117"/>
                </a:lnTo>
                <a:lnTo>
                  <a:pt x="25539" y="1651"/>
                </a:lnTo>
                <a:lnTo>
                  <a:pt x="25247" y="2324"/>
                </a:lnTo>
                <a:lnTo>
                  <a:pt x="25247" y="3822"/>
                </a:lnTo>
                <a:lnTo>
                  <a:pt x="25615" y="4572"/>
                </a:lnTo>
                <a:lnTo>
                  <a:pt x="26073" y="5029"/>
                </a:lnTo>
                <a:lnTo>
                  <a:pt x="26593" y="5626"/>
                </a:lnTo>
                <a:lnTo>
                  <a:pt x="27343" y="5918"/>
                </a:lnTo>
                <a:lnTo>
                  <a:pt x="28092" y="5918"/>
                </a:lnTo>
                <a:lnTo>
                  <a:pt x="28829" y="5918"/>
                </a:lnTo>
                <a:lnTo>
                  <a:pt x="29514" y="5626"/>
                </a:lnTo>
                <a:lnTo>
                  <a:pt x="30556" y="4572"/>
                </a:lnTo>
                <a:lnTo>
                  <a:pt x="30861" y="3822"/>
                </a:lnTo>
                <a:lnTo>
                  <a:pt x="30861" y="2324"/>
                </a:lnTo>
                <a:close/>
              </a:path>
              <a:path w="55245" h="45720">
                <a:moveTo>
                  <a:pt x="50558" y="22021"/>
                </a:moveTo>
                <a:lnTo>
                  <a:pt x="50253" y="21285"/>
                </a:lnTo>
                <a:lnTo>
                  <a:pt x="48691" y="19697"/>
                </a:lnTo>
                <a:lnTo>
                  <a:pt x="46736" y="19773"/>
                </a:lnTo>
                <a:lnTo>
                  <a:pt x="45237" y="21285"/>
                </a:lnTo>
                <a:lnTo>
                  <a:pt x="44945" y="22021"/>
                </a:lnTo>
                <a:lnTo>
                  <a:pt x="44945" y="23520"/>
                </a:lnTo>
                <a:lnTo>
                  <a:pt x="45237" y="24269"/>
                </a:lnTo>
                <a:lnTo>
                  <a:pt x="46215" y="25247"/>
                </a:lnTo>
                <a:lnTo>
                  <a:pt x="46964" y="25552"/>
                </a:lnTo>
                <a:lnTo>
                  <a:pt x="47713" y="25552"/>
                </a:lnTo>
                <a:lnTo>
                  <a:pt x="48450" y="25552"/>
                </a:lnTo>
                <a:lnTo>
                  <a:pt x="49212" y="25247"/>
                </a:lnTo>
                <a:lnTo>
                  <a:pt x="49657" y="24726"/>
                </a:lnTo>
                <a:lnTo>
                  <a:pt x="50253" y="24269"/>
                </a:lnTo>
                <a:lnTo>
                  <a:pt x="50558" y="23520"/>
                </a:lnTo>
                <a:lnTo>
                  <a:pt x="50558" y="22021"/>
                </a:lnTo>
                <a:close/>
              </a:path>
              <a:path w="55245" h="45720">
                <a:moveTo>
                  <a:pt x="54749" y="41656"/>
                </a:moveTo>
                <a:lnTo>
                  <a:pt x="54457" y="40970"/>
                </a:lnTo>
                <a:lnTo>
                  <a:pt x="53924" y="40449"/>
                </a:lnTo>
                <a:lnTo>
                  <a:pt x="52882" y="39344"/>
                </a:lnTo>
                <a:lnTo>
                  <a:pt x="50927" y="39408"/>
                </a:lnTo>
                <a:lnTo>
                  <a:pt x="49961" y="40449"/>
                </a:lnTo>
                <a:lnTo>
                  <a:pt x="49428" y="40970"/>
                </a:lnTo>
                <a:lnTo>
                  <a:pt x="49136" y="41656"/>
                </a:lnTo>
                <a:lnTo>
                  <a:pt x="49136" y="43154"/>
                </a:lnTo>
                <a:lnTo>
                  <a:pt x="49428" y="43903"/>
                </a:lnTo>
                <a:lnTo>
                  <a:pt x="49961" y="44361"/>
                </a:lnTo>
                <a:lnTo>
                  <a:pt x="50482" y="44958"/>
                </a:lnTo>
                <a:lnTo>
                  <a:pt x="51155" y="45250"/>
                </a:lnTo>
                <a:lnTo>
                  <a:pt x="51981" y="45250"/>
                </a:lnTo>
                <a:lnTo>
                  <a:pt x="52654" y="45250"/>
                </a:lnTo>
                <a:lnTo>
                  <a:pt x="53403" y="44958"/>
                </a:lnTo>
                <a:lnTo>
                  <a:pt x="54457" y="43903"/>
                </a:lnTo>
                <a:lnTo>
                  <a:pt x="54749" y="43154"/>
                </a:lnTo>
                <a:lnTo>
                  <a:pt x="54749" y="41656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7" name="object 17"/>
          <p:cNvSpPr/>
          <p:nvPr/>
        </p:nvSpPr>
        <p:spPr>
          <a:xfrm>
            <a:off x="13481776" y="13010151"/>
            <a:ext cx="203200" cy="431800"/>
          </a:xfrm>
          <a:custGeom>
            <a:avLst/>
            <a:gdLst/>
            <a:ahLst/>
            <a:cxnLst/>
            <a:rect l="l" t="t" r="r" b="b"/>
            <a:pathLst>
              <a:path w="76200" h="161925">
                <a:moveTo>
                  <a:pt x="5613" y="31838"/>
                </a:moveTo>
                <a:lnTo>
                  <a:pt x="5308" y="31089"/>
                </a:lnTo>
                <a:lnTo>
                  <a:pt x="3746" y="29514"/>
                </a:lnTo>
                <a:lnTo>
                  <a:pt x="1790" y="29514"/>
                </a:lnTo>
                <a:lnTo>
                  <a:pt x="825" y="30568"/>
                </a:lnTo>
                <a:lnTo>
                  <a:pt x="292" y="31089"/>
                </a:lnTo>
                <a:lnTo>
                  <a:pt x="0" y="31838"/>
                </a:lnTo>
                <a:lnTo>
                  <a:pt x="0" y="33261"/>
                </a:lnTo>
                <a:lnTo>
                  <a:pt x="292" y="34010"/>
                </a:lnTo>
                <a:lnTo>
                  <a:pt x="736" y="34531"/>
                </a:lnTo>
                <a:lnTo>
                  <a:pt x="1270" y="35064"/>
                </a:lnTo>
                <a:lnTo>
                  <a:pt x="2019" y="35369"/>
                </a:lnTo>
                <a:lnTo>
                  <a:pt x="2768" y="35369"/>
                </a:lnTo>
                <a:lnTo>
                  <a:pt x="3505" y="35369"/>
                </a:lnTo>
                <a:lnTo>
                  <a:pt x="4267" y="35064"/>
                </a:lnTo>
                <a:lnTo>
                  <a:pt x="4787" y="34531"/>
                </a:lnTo>
                <a:lnTo>
                  <a:pt x="5308" y="34010"/>
                </a:lnTo>
                <a:lnTo>
                  <a:pt x="5613" y="33261"/>
                </a:lnTo>
                <a:lnTo>
                  <a:pt x="5613" y="31838"/>
                </a:lnTo>
                <a:close/>
              </a:path>
              <a:path w="76200" h="161925">
                <a:moveTo>
                  <a:pt x="22466" y="124523"/>
                </a:moveTo>
                <a:lnTo>
                  <a:pt x="22161" y="123774"/>
                </a:lnTo>
                <a:lnTo>
                  <a:pt x="21640" y="123253"/>
                </a:lnTo>
                <a:lnTo>
                  <a:pt x="20523" y="122186"/>
                </a:lnTo>
                <a:lnTo>
                  <a:pt x="18719" y="122262"/>
                </a:lnTo>
                <a:lnTo>
                  <a:pt x="17678" y="123253"/>
                </a:lnTo>
                <a:lnTo>
                  <a:pt x="17145" y="123774"/>
                </a:lnTo>
                <a:lnTo>
                  <a:pt x="16852" y="124523"/>
                </a:lnTo>
                <a:lnTo>
                  <a:pt x="16852" y="126009"/>
                </a:lnTo>
                <a:lnTo>
                  <a:pt x="17145" y="126758"/>
                </a:lnTo>
                <a:lnTo>
                  <a:pt x="18199" y="127812"/>
                </a:lnTo>
                <a:lnTo>
                  <a:pt x="18948" y="128117"/>
                </a:lnTo>
                <a:lnTo>
                  <a:pt x="19621" y="128117"/>
                </a:lnTo>
                <a:lnTo>
                  <a:pt x="20358" y="128117"/>
                </a:lnTo>
                <a:lnTo>
                  <a:pt x="21120" y="127812"/>
                </a:lnTo>
                <a:lnTo>
                  <a:pt x="22161" y="126758"/>
                </a:lnTo>
                <a:lnTo>
                  <a:pt x="22466" y="126009"/>
                </a:lnTo>
                <a:lnTo>
                  <a:pt x="22466" y="124523"/>
                </a:lnTo>
                <a:close/>
              </a:path>
              <a:path w="76200" h="161925">
                <a:moveTo>
                  <a:pt x="25234" y="50050"/>
                </a:moveTo>
                <a:lnTo>
                  <a:pt x="24942" y="49301"/>
                </a:lnTo>
                <a:lnTo>
                  <a:pt x="24409" y="48844"/>
                </a:lnTo>
                <a:lnTo>
                  <a:pt x="23368" y="47726"/>
                </a:lnTo>
                <a:lnTo>
                  <a:pt x="21412" y="47879"/>
                </a:lnTo>
                <a:lnTo>
                  <a:pt x="19989" y="49301"/>
                </a:lnTo>
                <a:lnTo>
                  <a:pt x="19621" y="50050"/>
                </a:lnTo>
                <a:lnTo>
                  <a:pt x="19621" y="51549"/>
                </a:lnTo>
                <a:lnTo>
                  <a:pt x="19913" y="52298"/>
                </a:lnTo>
                <a:lnTo>
                  <a:pt x="20447" y="52755"/>
                </a:lnTo>
                <a:lnTo>
                  <a:pt x="20967" y="53352"/>
                </a:lnTo>
                <a:lnTo>
                  <a:pt x="21717" y="53644"/>
                </a:lnTo>
                <a:lnTo>
                  <a:pt x="22466" y="53644"/>
                </a:lnTo>
                <a:lnTo>
                  <a:pt x="23215" y="53644"/>
                </a:lnTo>
                <a:lnTo>
                  <a:pt x="23888" y="53352"/>
                </a:lnTo>
                <a:lnTo>
                  <a:pt x="24409" y="52819"/>
                </a:lnTo>
                <a:lnTo>
                  <a:pt x="25006" y="52298"/>
                </a:lnTo>
                <a:lnTo>
                  <a:pt x="25234" y="51549"/>
                </a:lnTo>
                <a:lnTo>
                  <a:pt x="25234" y="50050"/>
                </a:lnTo>
                <a:close/>
              </a:path>
              <a:path w="76200" h="161925">
                <a:moveTo>
                  <a:pt x="28079" y="158229"/>
                </a:moveTo>
                <a:lnTo>
                  <a:pt x="27787" y="157568"/>
                </a:lnTo>
                <a:lnTo>
                  <a:pt x="27254" y="156959"/>
                </a:lnTo>
                <a:lnTo>
                  <a:pt x="26212" y="155905"/>
                </a:lnTo>
                <a:lnTo>
                  <a:pt x="24257" y="155981"/>
                </a:lnTo>
                <a:lnTo>
                  <a:pt x="23291" y="156959"/>
                </a:lnTo>
                <a:lnTo>
                  <a:pt x="22771" y="157568"/>
                </a:lnTo>
                <a:lnTo>
                  <a:pt x="22466" y="158229"/>
                </a:lnTo>
                <a:lnTo>
                  <a:pt x="22466" y="159727"/>
                </a:lnTo>
                <a:lnTo>
                  <a:pt x="22771" y="160477"/>
                </a:lnTo>
                <a:lnTo>
                  <a:pt x="23736" y="161455"/>
                </a:lnTo>
                <a:lnTo>
                  <a:pt x="24498" y="161823"/>
                </a:lnTo>
                <a:lnTo>
                  <a:pt x="25234" y="161823"/>
                </a:lnTo>
                <a:lnTo>
                  <a:pt x="25984" y="161823"/>
                </a:lnTo>
                <a:lnTo>
                  <a:pt x="26733" y="161455"/>
                </a:lnTo>
                <a:lnTo>
                  <a:pt x="27178" y="160997"/>
                </a:lnTo>
                <a:lnTo>
                  <a:pt x="27787" y="160477"/>
                </a:lnTo>
                <a:lnTo>
                  <a:pt x="28079" y="159727"/>
                </a:lnTo>
                <a:lnTo>
                  <a:pt x="28079" y="158229"/>
                </a:lnTo>
                <a:close/>
              </a:path>
              <a:path w="76200" h="161925">
                <a:moveTo>
                  <a:pt x="37896" y="76784"/>
                </a:moveTo>
                <a:lnTo>
                  <a:pt x="37604" y="76047"/>
                </a:lnTo>
                <a:lnTo>
                  <a:pt x="36029" y="74472"/>
                </a:lnTo>
                <a:lnTo>
                  <a:pt x="34074" y="74549"/>
                </a:lnTo>
                <a:lnTo>
                  <a:pt x="32575" y="76047"/>
                </a:lnTo>
                <a:lnTo>
                  <a:pt x="32283" y="76784"/>
                </a:lnTo>
                <a:lnTo>
                  <a:pt x="32283" y="78219"/>
                </a:lnTo>
                <a:lnTo>
                  <a:pt x="32575" y="78968"/>
                </a:lnTo>
                <a:lnTo>
                  <a:pt x="33629" y="80022"/>
                </a:lnTo>
                <a:lnTo>
                  <a:pt x="34302" y="80314"/>
                </a:lnTo>
                <a:lnTo>
                  <a:pt x="35128" y="80314"/>
                </a:lnTo>
                <a:lnTo>
                  <a:pt x="35801" y="80314"/>
                </a:lnTo>
                <a:lnTo>
                  <a:pt x="36550" y="80022"/>
                </a:lnTo>
                <a:lnTo>
                  <a:pt x="37604" y="78968"/>
                </a:lnTo>
                <a:lnTo>
                  <a:pt x="37896" y="78219"/>
                </a:lnTo>
                <a:lnTo>
                  <a:pt x="37896" y="76784"/>
                </a:lnTo>
                <a:close/>
              </a:path>
              <a:path w="76200" h="161925">
                <a:moveTo>
                  <a:pt x="50558" y="2324"/>
                </a:moveTo>
                <a:lnTo>
                  <a:pt x="50253" y="1574"/>
                </a:lnTo>
                <a:lnTo>
                  <a:pt x="48679" y="0"/>
                </a:lnTo>
                <a:lnTo>
                  <a:pt x="46736" y="76"/>
                </a:lnTo>
                <a:lnTo>
                  <a:pt x="45237" y="1574"/>
                </a:lnTo>
                <a:lnTo>
                  <a:pt x="44932" y="2324"/>
                </a:lnTo>
                <a:lnTo>
                  <a:pt x="44932" y="3822"/>
                </a:lnTo>
                <a:lnTo>
                  <a:pt x="45237" y="4495"/>
                </a:lnTo>
                <a:lnTo>
                  <a:pt x="45681" y="5016"/>
                </a:lnTo>
                <a:lnTo>
                  <a:pt x="46215" y="5537"/>
                </a:lnTo>
                <a:lnTo>
                  <a:pt x="46964" y="5854"/>
                </a:lnTo>
                <a:lnTo>
                  <a:pt x="47713" y="5854"/>
                </a:lnTo>
                <a:lnTo>
                  <a:pt x="48450" y="5854"/>
                </a:lnTo>
                <a:lnTo>
                  <a:pt x="49199" y="5537"/>
                </a:lnTo>
                <a:lnTo>
                  <a:pt x="50253" y="4495"/>
                </a:lnTo>
                <a:lnTo>
                  <a:pt x="50558" y="3822"/>
                </a:lnTo>
                <a:lnTo>
                  <a:pt x="50558" y="2324"/>
                </a:lnTo>
                <a:close/>
              </a:path>
              <a:path w="76200" h="161925">
                <a:moveTo>
                  <a:pt x="53327" y="100622"/>
                </a:moveTo>
                <a:lnTo>
                  <a:pt x="53022" y="99936"/>
                </a:lnTo>
                <a:lnTo>
                  <a:pt x="52501" y="99352"/>
                </a:lnTo>
                <a:lnTo>
                  <a:pt x="51447" y="98298"/>
                </a:lnTo>
                <a:lnTo>
                  <a:pt x="49504" y="98374"/>
                </a:lnTo>
                <a:lnTo>
                  <a:pt x="48539" y="99352"/>
                </a:lnTo>
                <a:lnTo>
                  <a:pt x="48006" y="99936"/>
                </a:lnTo>
                <a:lnTo>
                  <a:pt x="47713" y="100622"/>
                </a:lnTo>
                <a:lnTo>
                  <a:pt x="47713" y="102120"/>
                </a:lnTo>
                <a:lnTo>
                  <a:pt x="48006" y="102870"/>
                </a:lnTo>
                <a:lnTo>
                  <a:pt x="48539" y="103314"/>
                </a:lnTo>
                <a:lnTo>
                  <a:pt x="49060" y="103924"/>
                </a:lnTo>
                <a:lnTo>
                  <a:pt x="49809" y="104216"/>
                </a:lnTo>
                <a:lnTo>
                  <a:pt x="50558" y="104216"/>
                </a:lnTo>
                <a:lnTo>
                  <a:pt x="51295" y="104216"/>
                </a:lnTo>
                <a:lnTo>
                  <a:pt x="51981" y="103924"/>
                </a:lnTo>
                <a:lnTo>
                  <a:pt x="53022" y="102870"/>
                </a:lnTo>
                <a:lnTo>
                  <a:pt x="53327" y="102120"/>
                </a:lnTo>
                <a:lnTo>
                  <a:pt x="53327" y="100622"/>
                </a:lnTo>
                <a:close/>
              </a:path>
              <a:path w="76200" h="161925">
                <a:moveTo>
                  <a:pt x="73025" y="156806"/>
                </a:moveTo>
                <a:lnTo>
                  <a:pt x="72720" y="156057"/>
                </a:lnTo>
                <a:lnTo>
                  <a:pt x="72199" y="155613"/>
                </a:lnTo>
                <a:lnTo>
                  <a:pt x="71081" y="154495"/>
                </a:lnTo>
                <a:lnTo>
                  <a:pt x="69126" y="154635"/>
                </a:lnTo>
                <a:lnTo>
                  <a:pt x="67703" y="156057"/>
                </a:lnTo>
                <a:lnTo>
                  <a:pt x="67411" y="156806"/>
                </a:lnTo>
                <a:lnTo>
                  <a:pt x="67411" y="158305"/>
                </a:lnTo>
                <a:lnTo>
                  <a:pt x="67703" y="159054"/>
                </a:lnTo>
                <a:lnTo>
                  <a:pt x="68148" y="159512"/>
                </a:lnTo>
                <a:lnTo>
                  <a:pt x="68681" y="160108"/>
                </a:lnTo>
                <a:lnTo>
                  <a:pt x="69430" y="160401"/>
                </a:lnTo>
                <a:lnTo>
                  <a:pt x="70180" y="160401"/>
                </a:lnTo>
                <a:lnTo>
                  <a:pt x="70916" y="160401"/>
                </a:lnTo>
                <a:lnTo>
                  <a:pt x="71678" y="160108"/>
                </a:lnTo>
                <a:lnTo>
                  <a:pt x="72720" y="159054"/>
                </a:lnTo>
                <a:lnTo>
                  <a:pt x="73025" y="158305"/>
                </a:lnTo>
                <a:lnTo>
                  <a:pt x="73025" y="156806"/>
                </a:lnTo>
                <a:close/>
              </a:path>
              <a:path w="76200" h="161925">
                <a:moveTo>
                  <a:pt x="75793" y="21958"/>
                </a:moveTo>
                <a:lnTo>
                  <a:pt x="75565" y="21272"/>
                </a:lnTo>
                <a:lnTo>
                  <a:pt x="74968" y="20751"/>
                </a:lnTo>
                <a:lnTo>
                  <a:pt x="73926" y="19634"/>
                </a:lnTo>
                <a:lnTo>
                  <a:pt x="71970" y="19710"/>
                </a:lnTo>
                <a:lnTo>
                  <a:pt x="71005" y="20751"/>
                </a:lnTo>
                <a:lnTo>
                  <a:pt x="70472" y="21272"/>
                </a:lnTo>
                <a:lnTo>
                  <a:pt x="70180" y="21958"/>
                </a:lnTo>
                <a:lnTo>
                  <a:pt x="70180" y="23456"/>
                </a:lnTo>
                <a:lnTo>
                  <a:pt x="70472" y="24193"/>
                </a:lnTo>
                <a:lnTo>
                  <a:pt x="71005" y="24650"/>
                </a:lnTo>
                <a:lnTo>
                  <a:pt x="71526" y="25247"/>
                </a:lnTo>
                <a:lnTo>
                  <a:pt x="72275" y="25539"/>
                </a:lnTo>
                <a:lnTo>
                  <a:pt x="73025" y="25539"/>
                </a:lnTo>
                <a:lnTo>
                  <a:pt x="73774" y="25539"/>
                </a:lnTo>
                <a:lnTo>
                  <a:pt x="74447" y="25247"/>
                </a:lnTo>
                <a:lnTo>
                  <a:pt x="75501" y="24193"/>
                </a:lnTo>
                <a:lnTo>
                  <a:pt x="75793" y="23456"/>
                </a:lnTo>
                <a:lnTo>
                  <a:pt x="75793" y="2195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8" name="object 18"/>
          <p:cNvSpPr/>
          <p:nvPr/>
        </p:nvSpPr>
        <p:spPr>
          <a:xfrm>
            <a:off x="13908600" y="13373573"/>
            <a:ext cx="23707" cy="84667"/>
          </a:xfrm>
          <a:custGeom>
            <a:avLst/>
            <a:gdLst/>
            <a:ahLst/>
            <a:cxnLst/>
            <a:rect l="l" t="t" r="r" b="b"/>
            <a:pathLst>
              <a:path w="8889" h="31750">
                <a:moveTo>
                  <a:pt x="5613" y="2311"/>
                </a:moveTo>
                <a:lnTo>
                  <a:pt x="5321" y="1574"/>
                </a:lnTo>
                <a:lnTo>
                  <a:pt x="3746" y="0"/>
                </a:lnTo>
                <a:lnTo>
                  <a:pt x="1803" y="76"/>
                </a:lnTo>
                <a:lnTo>
                  <a:pt x="304" y="1574"/>
                </a:lnTo>
                <a:lnTo>
                  <a:pt x="0" y="2247"/>
                </a:lnTo>
                <a:lnTo>
                  <a:pt x="0" y="3822"/>
                </a:lnTo>
                <a:lnTo>
                  <a:pt x="368" y="4572"/>
                </a:lnTo>
                <a:lnTo>
                  <a:pt x="825" y="5016"/>
                </a:lnTo>
                <a:lnTo>
                  <a:pt x="1346" y="5537"/>
                </a:lnTo>
                <a:lnTo>
                  <a:pt x="2108" y="5842"/>
                </a:lnTo>
                <a:lnTo>
                  <a:pt x="2844" y="5842"/>
                </a:lnTo>
                <a:lnTo>
                  <a:pt x="3594" y="5842"/>
                </a:lnTo>
                <a:lnTo>
                  <a:pt x="4267" y="5537"/>
                </a:lnTo>
                <a:lnTo>
                  <a:pt x="4787" y="5016"/>
                </a:lnTo>
                <a:lnTo>
                  <a:pt x="5321" y="4495"/>
                </a:lnTo>
                <a:lnTo>
                  <a:pt x="5613" y="3822"/>
                </a:lnTo>
                <a:lnTo>
                  <a:pt x="5613" y="2311"/>
                </a:lnTo>
                <a:close/>
              </a:path>
              <a:path w="8889" h="31750">
                <a:moveTo>
                  <a:pt x="8458" y="27571"/>
                </a:moveTo>
                <a:lnTo>
                  <a:pt x="8166" y="26822"/>
                </a:lnTo>
                <a:lnTo>
                  <a:pt x="7632" y="26365"/>
                </a:lnTo>
                <a:lnTo>
                  <a:pt x="6591" y="25247"/>
                </a:lnTo>
                <a:lnTo>
                  <a:pt x="4572" y="25311"/>
                </a:lnTo>
                <a:lnTo>
                  <a:pt x="3670" y="26301"/>
                </a:lnTo>
                <a:lnTo>
                  <a:pt x="3149" y="26822"/>
                </a:lnTo>
                <a:lnTo>
                  <a:pt x="2844" y="27571"/>
                </a:lnTo>
                <a:lnTo>
                  <a:pt x="2844" y="29057"/>
                </a:lnTo>
                <a:lnTo>
                  <a:pt x="3149" y="29806"/>
                </a:lnTo>
                <a:lnTo>
                  <a:pt x="4114" y="30797"/>
                </a:lnTo>
                <a:lnTo>
                  <a:pt x="4876" y="31165"/>
                </a:lnTo>
                <a:lnTo>
                  <a:pt x="5613" y="31165"/>
                </a:lnTo>
                <a:lnTo>
                  <a:pt x="6362" y="31165"/>
                </a:lnTo>
                <a:lnTo>
                  <a:pt x="7112" y="30861"/>
                </a:lnTo>
                <a:lnTo>
                  <a:pt x="8166" y="29806"/>
                </a:lnTo>
                <a:lnTo>
                  <a:pt x="8458" y="29057"/>
                </a:lnTo>
                <a:lnTo>
                  <a:pt x="8458" y="2757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9" name="object 19"/>
          <p:cNvSpPr/>
          <p:nvPr/>
        </p:nvSpPr>
        <p:spPr>
          <a:xfrm>
            <a:off x="13609018" y="13347191"/>
            <a:ext cx="184573" cy="72813"/>
          </a:xfrm>
          <a:custGeom>
            <a:avLst/>
            <a:gdLst/>
            <a:ahLst/>
            <a:cxnLst/>
            <a:rect l="l" t="t" r="r" b="b"/>
            <a:pathLst>
              <a:path w="69214" h="27304">
                <a:moveTo>
                  <a:pt x="5613" y="10795"/>
                </a:moveTo>
                <a:lnTo>
                  <a:pt x="5308" y="10045"/>
                </a:lnTo>
                <a:lnTo>
                  <a:pt x="3733" y="8458"/>
                </a:lnTo>
                <a:lnTo>
                  <a:pt x="1790" y="8547"/>
                </a:lnTo>
                <a:lnTo>
                  <a:pt x="292" y="10045"/>
                </a:lnTo>
                <a:lnTo>
                  <a:pt x="0" y="10795"/>
                </a:lnTo>
                <a:lnTo>
                  <a:pt x="0" y="12293"/>
                </a:lnTo>
                <a:lnTo>
                  <a:pt x="292" y="12966"/>
                </a:lnTo>
                <a:lnTo>
                  <a:pt x="1346" y="14008"/>
                </a:lnTo>
                <a:lnTo>
                  <a:pt x="2095" y="14312"/>
                </a:lnTo>
                <a:lnTo>
                  <a:pt x="2844" y="14312"/>
                </a:lnTo>
                <a:lnTo>
                  <a:pt x="3581" y="14312"/>
                </a:lnTo>
                <a:lnTo>
                  <a:pt x="4267" y="14008"/>
                </a:lnTo>
                <a:lnTo>
                  <a:pt x="4787" y="13487"/>
                </a:lnTo>
                <a:lnTo>
                  <a:pt x="5384" y="12966"/>
                </a:lnTo>
                <a:lnTo>
                  <a:pt x="5613" y="12293"/>
                </a:lnTo>
                <a:lnTo>
                  <a:pt x="5613" y="10795"/>
                </a:lnTo>
                <a:close/>
              </a:path>
              <a:path w="69214" h="27304">
                <a:moveTo>
                  <a:pt x="49199" y="2324"/>
                </a:moveTo>
                <a:lnTo>
                  <a:pt x="48907" y="1651"/>
                </a:lnTo>
                <a:lnTo>
                  <a:pt x="47256" y="0"/>
                </a:lnTo>
                <a:lnTo>
                  <a:pt x="45313" y="152"/>
                </a:lnTo>
                <a:lnTo>
                  <a:pt x="44411" y="1117"/>
                </a:lnTo>
                <a:lnTo>
                  <a:pt x="43815" y="1651"/>
                </a:lnTo>
                <a:lnTo>
                  <a:pt x="43510" y="2324"/>
                </a:lnTo>
                <a:lnTo>
                  <a:pt x="43510" y="3822"/>
                </a:lnTo>
                <a:lnTo>
                  <a:pt x="43891" y="4572"/>
                </a:lnTo>
                <a:lnTo>
                  <a:pt x="44335" y="5029"/>
                </a:lnTo>
                <a:lnTo>
                  <a:pt x="44856" y="5626"/>
                </a:lnTo>
                <a:lnTo>
                  <a:pt x="45605" y="5918"/>
                </a:lnTo>
                <a:lnTo>
                  <a:pt x="46355" y="5918"/>
                </a:lnTo>
                <a:lnTo>
                  <a:pt x="47104" y="5918"/>
                </a:lnTo>
                <a:lnTo>
                  <a:pt x="47853" y="5626"/>
                </a:lnTo>
                <a:lnTo>
                  <a:pt x="48310" y="5092"/>
                </a:lnTo>
                <a:lnTo>
                  <a:pt x="48818" y="4572"/>
                </a:lnTo>
                <a:lnTo>
                  <a:pt x="49199" y="3822"/>
                </a:lnTo>
                <a:lnTo>
                  <a:pt x="49199" y="2324"/>
                </a:lnTo>
                <a:close/>
              </a:path>
              <a:path w="69214" h="27304">
                <a:moveTo>
                  <a:pt x="68834" y="23444"/>
                </a:moveTo>
                <a:lnTo>
                  <a:pt x="68529" y="22707"/>
                </a:lnTo>
                <a:lnTo>
                  <a:pt x="66954" y="21120"/>
                </a:lnTo>
                <a:lnTo>
                  <a:pt x="65011" y="21209"/>
                </a:lnTo>
                <a:lnTo>
                  <a:pt x="63512" y="22707"/>
                </a:lnTo>
                <a:lnTo>
                  <a:pt x="63220" y="23444"/>
                </a:lnTo>
                <a:lnTo>
                  <a:pt x="63220" y="24866"/>
                </a:lnTo>
                <a:lnTo>
                  <a:pt x="63512" y="25628"/>
                </a:lnTo>
                <a:lnTo>
                  <a:pt x="64566" y="26670"/>
                </a:lnTo>
                <a:lnTo>
                  <a:pt x="65227" y="26974"/>
                </a:lnTo>
                <a:lnTo>
                  <a:pt x="66065" y="26974"/>
                </a:lnTo>
                <a:lnTo>
                  <a:pt x="66738" y="26974"/>
                </a:lnTo>
                <a:lnTo>
                  <a:pt x="67475" y="26670"/>
                </a:lnTo>
                <a:lnTo>
                  <a:pt x="68529" y="25628"/>
                </a:lnTo>
                <a:lnTo>
                  <a:pt x="68834" y="24866"/>
                </a:lnTo>
                <a:lnTo>
                  <a:pt x="68834" y="2344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0" name="object 20"/>
          <p:cNvSpPr/>
          <p:nvPr/>
        </p:nvSpPr>
        <p:spPr>
          <a:xfrm>
            <a:off x="13672719" y="13137421"/>
            <a:ext cx="218440" cy="193040"/>
          </a:xfrm>
          <a:custGeom>
            <a:avLst/>
            <a:gdLst/>
            <a:ahLst/>
            <a:cxnLst/>
            <a:rect l="l" t="t" r="r" b="b"/>
            <a:pathLst>
              <a:path w="81914" h="72389">
                <a:moveTo>
                  <a:pt x="5613" y="29057"/>
                </a:moveTo>
                <a:lnTo>
                  <a:pt x="5321" y="28321"/>
                </a:lnTo>
                <a:lnTo>
                  <a:pt x="3746" y="26746"/>
                </a:lnTo>
                <a:lnTo>
                  <a:pt x="1790" y="26822"/>
                </a:lnTo>
                <a:lnTo>
                  <a:pt x="292" y="28321"/>
                </a:lnTo>
                <a:lnTo>
                  <a:pt x="0" y="29057"/>
                </a:lnTo>
                <a:lnTo>
                  <a:pt x="0" y="30568"/>
                </a:lnTo>
                <a:lnTo>
                  <a:pt x="292" y="31242"/>
                </a:lnTo>
                <a:lnTo>
                  <a:pt x="825" y="31762"/>
                </a:lnTo>
                <a:lnTo>
                  <a:pt x="1270" y="32296"/>
                </a:lnTo>
                <a:lnTo>
                  <a:pt x="2019" y="32588"/>
                </a:lnTo>
                <a:lnTo>
                  <a:pt x="2844" y="32588"/>
                </a:lnTo>
                <a:lnTo>
                  <a:pt x="3517" y="32588"/>
                </a:lnTo>
                <a:lnTo>
                  <a:pt x="4267" y="32296"/>
                </a:lnTo>
                <a:lnTo>
                  <a:pt x="5321" y="31242"/>
                </a:lnTo>
                <a:lnTo>
                  <a:pt x="5613" y="30568"/>
                </a:lnTo>
                <a:lnTo>
                  <a:pt x="5613" y="29057"/>
                </a:lnTo>
                <a:close/>
              </a:path>
              <a:path w="81914" h="72389">
                <a:moveTo>
                  <a:pt x="35128" y="26225"/>
                </a:moveTo>
                <a:lnTo>
                  <a:pt x="34823" y="25552"/>
                </a:lnTo>
                <a:lnTo>
                  <a:pt x="34302" y="24955"/>
                </a:lnTo>
                <a:lnTo>
                  <a:pt x="33261" y="23901"/>
                </a:lnTo>
                <a:lnTo>
                  <a:pt x="31305" y="23964"/>
                </a:lnTo>
                <a:lnTo>
                  <a:pt x="30340" y="24955"/>
                </a:lnTo>
                <a:lnTo>
                  <a:pt x="29806" y="25552"/>
                </a:lnTo>
                <a:lnTo>
                  <a:pt x="29514" y="26225"/>
                </a:lnTo>
                <a:lnTo>
                  <a:pt x="29514" y="27711"/>
                </a:lnTo>
                <a:lnTo>
                  <a:pt x="29806" y="28460"/>
                </a:lnTo>
                <a:lnTo>
                  <a:pt x="30784" y="29438"/>
                </a:lnTo>
                <a:lnTo>
                  <a:pt x="31534" y="29819"/>
                </a:lnTo>
                <a:lnTo>
                  <a:pt x="32283" y="29819"/>
                </a:lnTo>
                <a:lnTo>
                  <a:pt x="33020" y="29819"/>
                </a:lnTo>
                <a:lnTo>
                  <a:pt x="33782" y="29514"/>
                </a:lnTo>
                <a:lnTo>
                  <a:pt x="34302" y="28994"/>
                </a:lnTo>
                <a:lnTo>
                  <a:pt x="34823" y="28397"/>
                </a:lnTo>
                <a:lnTo>
                  <a:pt x="35128" y="27711"/>
                </a:lnTo>
                <a:lnTo>
                  <a:pt x="35128" y="26225"/>
                </a:lnTo>
                <a:close/>
              </a:path>
              <a:path w="81914" h="72389">
                <a:moveTo>
                  <a:pt x="50558" y="68402"/>
                </a:moveTo>
                <a:lnTo>
                  <a:pt x="50253" y="67652"/>
                </a:lnTo>
                <a:lnTo>
                  <a:pt x="48691" y="66078"/>
                </a:lnTo>
                <a:lnTo>
                  <a:pt x="46736" y="66078"/>
                </a:lnTo>
                <a:lnTo>
                  <a:pt x="45758" y="67119"/>
                </a:lnTo>
                <a:lnTo>
                  <a:pt x="45237" y="67652"/>
                </a:lnTo>
                <a:lnTo>
                  <a:pt x="44945" y="68402"/>
                </a:lnTo>
                <a:lnTo>
                  <a:pt x="44945" y="69900"/>
                </a:lnTo>
                <a:lnTo>
                  <a:pt x="45237" y="70573"/>
                </a:lnTo>
                <a:lnTo>
                  <a:pt x="46291" y="71628"/>
                </a:lnTo>
                <a:lnTo>
                  <a:pt x="46964" y="71920"/>
                </a:lnTo>
                <a:lnTo>
                  <a:pt x="47713" y="71920"/>
                </a:lnTo>
                <a:lnTo>
                  <a:pt x="48463" y="71920"/>
                </a:lnTo>
                <a:lnTo>
                  <a:pt x="49212" y="71628"/>
                </a:lnTo>
                <a:lnTo>
                  <a:pt x="50253" y="70573"/>
                </a:lnTo>
                <a:lnTo>
                  <a:pt x="50558" y="69900"/>
                </a:lnTo>
                <a:lnTo>
                  <a:pt x="50558" y="68402"/>
                </a:lnTo>
                <a:close/>
              </a:path>
              <a:path w="81914" h="72389">
                <a:moveTo>
                  <a:pt x="64566" y="2324"/>
                </a:moveTo>
                <a:lnTo>
                  <a:pt x="64262" y="1638"/>
                </a:lnTo>
                <a:lnTo>
                  <a:pt x="63817" y="1117"/>
                </a:lnTo>
                <a:lnTo>
                  <a:pt x="62687" y="0"/>
                </a:lnTo>
                <a:lnTo>
                  <a:pt x="60744" y="76"/>
                </a:lnTo>
                <a:lnTo>
                  <a:pt x="59842" y="1117"/>
                </a:lnTo>
                <a:lnTo>
                  <a:pt x="59245" y="1638"/>
                </a:lnTo>
                <a:lnTo>
                  <a:pt x="58940" y="2324"/>
                </a:lnTo>
                <a:lnTo>
                  <a:pt x="58940" y="3822"/>
                </a:lnTo>
                <a:lnTo>
                  <a:pt x="59245" y="4572"/>
                </a:lnTo>
                <a:lnTo>
                  <a:pt x="59766" y="5029"/>
                </a:lnTo>
                <a:lnTo>
                  <a:pt x="60299" y="5626"/>
                </a:lnTo>
                <a:lnTo>
                  <a:pt x="61036" y="5918"/>
                </a:lnTo>
                <a:lnTo>
                  <a:pt x="61798" y="5918"/>
                </a:lnTo>
                <a:lnTo>
                  <a:pt x="62534" y="5918"/>
                </a:lnTo>
                <a:lnTo>
                  <a:pt x="63220" y="5626"/>
                </a:lnTo>
                <a:lnTo>
                  <a:pt x="63817" y="5092"/>
                </a:lnTo>
                <a:lnTo>
                  <a:pt x="64262" y="4572"/>
                </a:lnTo>
                <a:lnTo>
                  <a:pt x="64566" y="3822"/>
                </a:lnTo>
                <a:lnTo>
                  <a:pt x="64566" y="2324"/>
                </a:lnTo>
                <a:close/>
              </a:path>
              <a:path w="81914" h="72389">
                <a:moveTo>
                  <a:pt x="81495" y="45847"/>
                </a:moveTo>
                <a:lnTo>
                  <a:pt x="81191" y="45173"/>
                </a:lnTo>
                <a:lnTo>
                  <a:pt x="80670" y="44653"/>
                </a:lnTo>
                <a:lnTo>
                  <a:pt x="79540" y="43599"/>
                </a:lnTo>
                <a:lnTo>
                  <a:pt x="77597" y="43688"/>
                </a:lnTo>
                <a:lnTo>
                  <a:pt x="76695" y="44653"/>
                </a:lnTo>
                <a:lnTo>
                  <a:pt x="76098" y="45173"/>
                </a:lnTo>
                <a:lnTo>
                  <a:pt x="75793" y="45847"/>
                </a:lnTo>
                <a:lnTo>
                  <a:pt x="75793" y="47434"/>
                </a:lnTo>
                <a:lnTo>
                  <a:pt x="76174" y="48171"/>
                </a:lnTo>
                <a:lnTo>
                  <a:pt x="77152" y="49149"/>
                </a:lnTo>
                <a:lnTo>
                  <a:pt x="77889" y="49441"/>
                </a:lnTo>
                <a:lnTo>
                  <a:pt x="78651" y="49441"/>
                </a:lnTo>
                <a:lnTo>
                  <a:pt x="79387" y="49441"/>
                </a:lnTo>
                <a:lnTo>
                  <a:pt x="80073" y="49149"/>
                </a:lnTo>
                <a:lnTo>
                  <a:pt x="80594" y="48615"/>
                </a:lnTo>
                <a:lnTo>
                  <a:pt x="81114" y="48171"/>
                </a:lnTo>
                <a:lnTo>
                  <a:pt x="81495" y="47434"/>
                </a:lnTo>
                <a:lnTo>
                  <a:pt x="81495" y="4584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1" name="object 21"/>
          <p:cNvSpPr/>
          <p:nvPr/>
        </p:nvSpPr>
        <p:spPr>
          <a:xfrm>
            <a:off x="13485335" y="12830319"/>
            <a:ext cx="184573" cy="140547"/>
          </a:xfrm>
          <a:custGeom>
            <a:avLst/>
            <a:gdLst/>
            <a:ahLst/>
            <a:cxnLst/>
            <a:rect l="l" t="t" r="r" b="b"/>
            <a:pathLst>
              <a:path w="69214" h="52704">
                <a:moveTo>
                  <a:pt x="5702" y="37388"/>
                </a:moveTo>
                <a:lnTo>
                  <a:pt x="5321" y="36652"/>
                </a:lnTo>
                <a:lnTo>
                  <a:pt x="4876" y="36271"/>
                </a:lnTo>
                <a:lnTo>
                  <a:pt x="3835" y="35077"/>
                </a:lnTo>
                <a:lnTo>
                  <a:pt x="1727" y="35229"/>
                </a:lnTo>
                <a:lnTo>
                  <a:pt x="901" y="36195"/>
                </a:lnTo>
                <a:lnTo>
                  <a:pt x="381" y="36652"/>
                </a:lnTo>
                <a:lnTo>
                  <a:pt x="0" y="37388"/>
                </a:lnTo>
                <a:lnTo>
                  <a:pt x="0" y="38976"/>
                </a:lnTo>
                <a:lnTo>
                  <a:pt x="304" y="39649"/>
                </a:lnTo>
                <a:lnTo>
                  <a:pt x="1358" y="40690"/>
                </a:lnTo>
                <a:lnTo>
                  <a:pt x="2108" y="40995"/>
                </a:lnTo>
                <a:lnTo>
                  <a:pt x="2857" y="40995"/>
                </a:lnTo>
                <a:lnTo>
                  <a:pt x="3606" y="40995"/>
                </a:lnTo>
                <a:lnTo>
                  <a:pt x="4356" y="40690"/>
                </a:lnTo>
                <a:lnTo>
                  <a:pt x="5410" y="39649"/>
                </a:lnTo>
                <a:lnTo>
                  <a:pt x="5702" y="38976"/>
                </a:lnTo>
                <a:lnTo>
                  <a:pt x="5702" y="37388"/>
                </a:lnTo>
                <a:close/>
              </a:path>
              <a:path w="69214" h="52704">
                <a:moveTo>
                  <a:pt x="25323" y="2336"/>
                </a:moveTo>
                <a:lnTo>
                  <a:pt x="25031" y="1587"/>
                </a:lnTo>
                <a:lnTo>
                  <a:pt x="23456" y="0"/>
                </a:lnTo>
                <a:lnTo>
                  <a:pt x="21501" y="88"/>
                </a:lnTo>
                <a:lnTo>
                  <a:pt x="20002" y="1587"/>
                </a:lnTo>
                <a:lnTo>
                  <a:pt x="19710" y="2336"/>
                </a:lnTo>
                <a:lnTo>
                  <a:pt x="19710" y="3835"/>
                </a:lnTo>
                <a:lnTo>
                  <a:pt x="20002" y="4508"/>
                </a:lnTo>
                <a:lnTo>
                  <a:pt x="20535" y="5029"/>
                </a:lnTo>
                <a:lnTo>
                  <a:pt x="20980" y="5549"/>
                </a:lnTo>
                <a:lnTo>
                  <a:pt x="21729" y="5854"/>
                </a:lnTo>
                <a:lnTo>
                  <a:pt x="22555" y="5854"/>
                </a:lnTo>
                <a:lnTo>
                  <a:pt x="23228" y="5854"/>
                </a:lnTo>
                <a:lnTo>
                  <a:pt x="23977" y="5549"/>
                </a:lnTo>
                <a:lnTo>
                  <a:pt x="25031" y="4508"/>
                </a:lnTo>
                <a:lnTo>
                  <a:pt x="25323" y="3835"/>
                </a:lnTo>
                <a:lnTo>
                  <a:pt x="25323" y="2336"/>
                </a:lnTo>
                <a:close/>
              </a:path>
              <a:path w="69214" h="52704">
                <a:moveTo>
                  <a:pt x="64655" y="48704"/>
                </a:moveTo>
                <a:lnTo>
                  <a:pt x="64350" y="47955"/>
                </a:lnTo>
                <a:lnTo>
                  <a:pt x="62776" y="46380"/>
                </a:lnTo>
                <a:lnTo>
                  <a:pt x="60833" y="46469"/>
                </a:lnTo>
                <a:lnTo>
                  <a:pt x="59334" y="47955"/>
                </a:lnTo>
                <a:lnTo>
                  <a:pt x="59042" y="48704"/>
                </a:lnTo>
                <a:lnTo>
                  <a:pt x="59042" y="50126"/>
                </a:lnTo>
                <a:lnTo>
                  <a:pt x="59334" y="50876"/>
                </a:lnTo>
                <a:lnTo>
                  <a:pt x="60388" y="51930"/>
                </a:lnTo>
                <a:lnTo>
                  <a:pt x="61048" y="52235"/>
                </a:lnTo>
                <a:lnTo>
                  <a:pt x="61887" y="52235"/>
                </a:lnTo>
                <a:lnTo>
                  <a:pt x="62547" y="52235"/>
                </a:lnTo>
                <a:lnTo>
                  <a:pt x="63296" y="51930"/>
                </a:lnTo>
                <a:lnTo>
                  <a:pt x="64350" y="50876"/>
                </a:lnTo>
                <a:lnTo>
                  <a:pt x="64655" y="50126"/>
                </a:lnTo>
                <a:lnTo>
                  <a:pt x="64655" y="48704"/>
                </a:lnTo>
                <a:close/>
              </a:path>
              <a:path w="69214" h="52704">
                <a:moveTo>
                  <a:pt x="68922" y="6527"/>
                </a:moveTo>
                <a:lnTo>
                  <a:pt x="68541" y="5854"/>
                </a:lnTo>
                <a:lnTo>
                  <a:pt x="68021" y="5257"/>
                </a:lnTo>
                <a:lnTo>
                  <a:pt x="66967" y="4203"/>
                </a:lnTo>
                <a:lnTo>
                  <a:pt x="65024" y="4279"/>
                </a:lnTo>
                <a:lnTo>
                  <a:pt x="64058" y="5257"/>
                </a:lnTo>
                <a:lnTo>
                  <a:pt x="63525" y="5854"/>
                </a:lnTo>
                <a:lnTo>
                  <a:pt x="63233" y="6527"/>
                </a:lnTo>
                <a:lnTo>
                  <a:pt x="63233" y="8026"/>
                </a:lnTo>
                <a:lnTo>
                  <a:pt x="63525" y="8699"/>
                </a:lnTo>
                <a:lnTo>
                  <a:pt x="64579" y="9753"/>
                </a:lnTo>
                <a:lnTo>
                  <a:pt x="65328" y="10121"/>
                </a:lnTo>
                <a:lnTo>
                  <a:pt x="66078" y="10121"/>
                </a:lnTo>
                <a:lnTo>
                  <a:pt x="66814" y="10121"/>
                </a:lnTo>
                <a:lnTo>
                  <a:pt x="67500" y="9829"/>
                </a:lnTo>
                <a:lnTo>
                  <a:pt x="68021" y="9220"/>
                </a:lnTo>
                <a:lnTo>
                  <a:pt x="68541" y="8699"/>
                </a:lnTo>
                <a:lnTo>
                  <a:pt x="68922" y="8026"/>
                </a:lnTo>
                <a:lnTo>
                  <a:pt x="68922" y="652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2" name="object 22"/>
          <p:cNvSpPr/>
          <p:nvPr/>
        </p:nvSpPr>
        <p:spPr>
          <a:xfrm>
            <a:off x="13459189" y="13055091"/>
            <a:ext cx="20320" cy="135467"/>
          </a:xfrm>
          <a:custGeom>
            <a:avLst/>
            <a:gdLst/>
            <a:ahLst/>
            <a:cxnLst/>
            <a:rect l="l" t="t" r="r" b="b"/>
            <a:pathLst>
              <a:path w="7620" h="50800">
                <a:moveTo>
                  <a:pt x="5613" y="2247"/>
                </a:moveTo>
                <a:lnTo>
                  <a:pt x="5321" y="1587"/>
                </a:lnTo>
                <a:lnTo>
                  <a:pt x="3746" y="0"/>
                </a:lnTo>
                <a:lnTo>
                  <a:pt x="1727" y="76"/>
                </a:lnTo>
                <a:lnTo>
                  <a:pt x="901" y="1054"/>
                </a:lnTo>
                <a:lnTo>
                  <a:pt x="381" y="1587"/>
                </a:lnTo>
                <a:lnTo>
                  <a:pt x="0" y="2247"/>
                </a:lnTo>
                <a:lnTo>
                  <a:pt x="0" y="3746"/>
                </a:lnTo>
                <a:lnTo>
                  <a:pt x="304" y="4495"/>
                </a:lnTo>
                <a:lnTo>
                  <a:pt x="1346" y="5549"/>
                </a:lnTo>
                <a:lnTo>
                  <a:pt x="2108" y="5854"/>
                </a:lnTo>
                <a:lnTo>
                  <a:pt x="2844" y="5854"/>
                </a:lnTo>
                <a:lnTo>
                  <a:pt x="3594" y="5854"/>
                </a:lnTo>
                <a:lnTo>
                  <a:pt x="4267" y="5549"/>
                </a:lnTo>
                <a:lnTo>
                  <a:pt x="5321" y="4495"/>
                </a:lnTo>
                <a:lnTo>
                  <a:pt x="5613" y="3746"/>
                </a:lnTo>
                <a:lnTo>
                  <a:pt x="5613" y="2247"/>
                </a:lnTo>
                <a:close/>
              </a:path>
              <a:path w="7620" h="50800">
                <a:moveTo>
                  <a:pt x="7048" y="47282"/>
                </a:moveTo>
                <a:lnTo>
                  <a:pt x="6743" y="46532"/>
                </a:lnTo>
                <a:lnTo>
                  <a:pt x="5181" y="44958"/>
                </a:lnTo>
                <a:lnTo>
                  <a:pt x="3149" y="45034"/>
                </a:lnTo>
                <a:lnTo>
                  <a:pt x="2324" y="45999"/>
                </a:lnTo>
                <a:lnTo>
                  <a:pt x="1727" y="46456"/>
                </a:lnTo>
                <a:lnTo>
                  <a:pt x="1435" y="47205"/>
                </a:lnTo>
                <a:lnTo>
                  <a:pt x="1435" y="48780"/>
                </a:lnTo>
                <a:lnTo>
                  <a:pt x="1727" y="49453"/>
                </a:lnTo>
                <a:lnTo>
                  <a:pt x="2247" y="49974"/>
                </a:lnTo>
                <a:lnTo>
                  <a:pt x="2705" y="50495"/>
                </a:lnTo>
                <a:lnTo>
                  <a:pt x="3441" y="50800"/>
                </a:lnTo>
                <a:lnTo>
                  <a:pt x="4279" y="50800"/>
                </a:lnTo>
                <a:lnTo>
                  <a:pt x="5016" y="50800"/>
                </a:lnTo>
                <a:lnTo>
                  <a:pt x="5689" y="50495"/>
                </a:lnTo>
                <a:lnTo>
                  <a:pt x="6743" y="49453"/>
                </a:lnTo>
                <a:lnTo>
                  <a:pt x="7048" y="48780"/>
                </a:lnTo>
                <a:lnTo>
                  <a:pt x="7048" y="4728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3" name="object 23"/>
          <p:cNvSpPr/>
          <p:nvPr/>
        </p:nvSpPr>
        <p:spPr>
          <a:xfrm>
            <a:off x="13148395" y="10901171"/>
            <a:ext cx="270933" cy="270933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5626" y="80987"/>
                </a:moveTo>
                <a:lnTo>
                  <a:pt x="5321" y="80251"/>
                </a:lnTo>
                <a:lnTo>
                  <a:pt x="3746" y="78676"/>
                </a:lnTo>
                <a:lnTo>
                  <a:pt x="1803" y="78676"/>
                </a:lnTo>
                <a:lnTo>
                  <a:pt x="825" y="79717"/>
                </a:lnTo>
                <a:lnTo>
                  <a:pt x="304" y="80251"/>
                </a:lnTo>
                <a:lnTo>
                  <a:pt x="0" y="80987"/>
                </a:lnTo>
                <a:lnTo>
                  <a:pt x="0" y="82423"/>
                </a:lnTo>
                <a:lnTo>
                  <a:pt x="304" y="83172"/>
                </a:lnTo>
                <a:lnTo>
                  <a:pt x="1346" y="84226"/>
                </a:lnTo>
                <a:lnTo>
                  <a:pt x="2095" y="84518"/>
                </a:lnTo>
                <a:lnTo>
                  <a:pt x="2768" y="84518"/>
                </a:lnTo>
                <a:lnTo>
                  <a:pt x="3530" y="84518"/>
                </a:lnTo>
                <a:lnTo>
                  <a:pt x="4203" y="84226"/>
                </a:lnTo>
                <a:lnTo>
                  <a:pt x="4800" y="83693"/>
                </a:lnTo>
                <a:lnTo>
                  <a:pt x="5321" y="83172"/>
                </a:lnTo>
                <a:lnTo>
                  <a:pt x="5626" y="82423"/>
                </a:lnTo>
                <a:lnTo>
                  <a:pt x="5626" y="80987"/>
                </a:lnTo>
                <a:close/>
              </a:path>
              <a:path w="101600" h="101600">
                <a:moveTo>
                  <a:pt x="42176" y="34620"/>
                </a:moveTo>
                <a:lnTo>
                  <a:pt x="41871" y="33870"/>
                </a:lnTo>
                <a:lnTo>
                  <a:pt x="41275" y="33350"/>
                </a:lnTo>
                <a:lnTo>
                  <a:pt x="40220" y="32296"/>
                </a:lnTo>
                <a:lnTo>
                  <a:pt x="38354" y="32372"/>
                </a:lnTo>
                <a:lnTo>
                  <a:pt x="37376" y="33350"/>
                </a:lnTo>
                <a:lnTo>
                  <a:pt x="36779" y="33870"/>
                </a:lnTo>
                <a:lnTo>
                  <a:pt x="36474" y="34620"/>
                </a:lnTo>
                <a:lnTo>
                  <a:pt x="36474" y="36042"/>
                </a:lnTo>
                <a:lnTo>
                  <a:pt x="36779" y="36791"/>
                </a:lnTo>
                <a:lnTo>
                  <a:pt x="37833" y="37833"/>
                </a:lnTo>
                <a:lnTo>
                  <a:pt x="38582" y="38150"/>
                </a:lnTo>
                <a:lnTo>
                  <a:pt x="39331" y="38150"/>
                </a:lnTo>
                <a:lnTo>
                  <a:pt x="40068" y="38150"/>
                </a:lnTo>
                <a:lnTo>
                  <a:pt x="40817" y="37833"/>
                </a:lnTo>
                <a:lnTo>
                  <a:pt x="41871" y="36791"/>
                </a:lnTo>
                <a:lnTo>
                  <a:pt x="42176" y="36042"/>
                </a:lnTo>
                <a:lnTo>
                  <a:pt x="42176" y="34620"/>
                </a:lnTo>
                <a:close/>
              </a:path>
              <a:path w="101600" h="101600">
                <a:moveTo>
                  <a:pt x="46367" y="97853"/>
                </a:moveTo>
                <a:lnTo>
                  <a:pt x="46062" y="97104"/>
                </a:lnTo>
                <a:lnTo>
                  <a:pt x="45542" y="96570"/>
                </a:lnTo>
                <a:lnTo>
                  <a:pt x="44424" y="95529"/>
                </a:lnTo>
                <a:lnTo>
                  <a:pt x="42468" y="95605"/>
                </a:lnTo>
                <a:lnTo>
                  <a:pt x="41579" y="96570"/>
                </a:lnTo>
                <a:lnTo>
                  <a:pt x="41046" y="97104"/>
                </a:lnTo>
                <a:lnTo>
                  <a:pt x="40754" y="97853"/>
                </a:lnTo>
                <a:lnTo>
                  <a:pt x="40754" y="99352"/>
                </a:lnTo>
                <a:lnTo>
                  <a:pt x="41046" y="100025"/>
                </a:lnTo>
                <a:lnTo>
                  <a:pt x="41490" y="100545"/>
                </a:lnTo>
                <a:lnTo>
                  <a:pt x="42024" y="101079"/>
                </a:lnTo>
                <a:lnTo>
                  <a:pt x="42773" y="101371"/>
                </a:lnTo>
                <a:lnTo>
                  <a:pt x="43522" y="101371"/>
                </a:lnTo>
                <a:lnTo>
                  <a:pt x="44272" y="101371"/>
                </a:lnTo>
                <a:lnTo>
                  <a:pt x="45021" y="101079"/>
                </a:lnTo>
                <a:lnTo>
                  <a:pt x="45466" y="100545"/>
                </a:lnTo>
                <a:lnTo>
                  <a:pt x="46062" y="100025"/>
                </a:lnTo>
                <a:lnTo>
                  <a:pt x="46367" y="99352"/>
                </a:lnTo>
                <a:lnTo>
                  <a:pt x="46367" y="97853"/>
                </a:lnTo>
                <a:close/>
              </a:path>
              <a:path w="101600" h="101600">
                <a:moveTo>
                  <a:pt x="70269" y="2247"/>
                </a:moveTo>
                <a:lnTo>
                  <a:pt x="69875" y="1587"/>
                </a:lnTo>
                <a:lnTo>
                  <a:pt x="69430" y="1054"/>
                </a:lnTo>
                <a:lnTo>
                  <a:pt x="68313" y="0"/>
                </a:lnTo>
                <a:lnTo>
                  <a:pt x="66370" y="88"/>
                </a:lnTo>
                <a:lnTo>
                  <a:pt x="65468" y="1054"/>
                </a:lnTo>
                <a:lnTo>
                  <a:pt x="64947" y="1587"/>
                </a:lnTo>
                <a:lnTo>
                  <a:pt x="64566" y="2247"/>
                </a:lnTo>
                <a:lnTo>
                  <a:pt x="64566" y="3746"/>
                </a:lnTo>
                <a:lnTo>
                  <a:pt x="64871" y="4508"/>
                </a:lnTo>
                <a:lnTo>
                  <a:pt x="65925" y="5549"/>
                </a:lnTo>
                <a:lnTo>
                  <a:pt x="66662" y="5854"/>
                </a:lnTo>
                <a:lnTo>
                  <a:pt x="67424" y="5854"/>
                </a:lnTo>
                <a:lnTo>
                  <a:pt x="68160" y="5854"/>
                </a:lnTo>
                <a:lnTo>
                  <a:pt x="68910" y="5549"/>
                </a:lnTo>
                <a:lnTo>
                  <a:pt x="69964" y="4508"/>
                </a:lnTo>
                <a:lnTo>
                  <a:pt x="70269" y="3746"/>
                </a:lnTo>
                <a:lnTo>
                  <a:pt x="70269" y="2247"/>
                </a:lnTo>
                <a:close/>
              </a:path>
              <a:path w="101600" h="101600">
                <a:moveTo>
                  <a:pt x="85686" y="47282"/>
                </a:moveTo>
                <a:lnTo>
                  <a:pt x="85394" y="46532"/>
                </a:lnTo>
                <a:lnTo>
                  <a:pt x="84861" y="45999"/>
                </a:lnTo>
                <a:lnTo>
                  <a:pt x="83743" y="44958"/>
                </a:lnTo>
                <a:lnTo>
                  <a:pt x="81864" y="45034"/>
                </a:lnTo>
                <a:lnTo>
                  <a:pt x="80378" y="46532"/>
                </a:lnTo>
                <a:lnTo>
                  <a:pt x="80073" y="47205"/>
                </a:lnTo>
                <a:lnTo>
                  <a:pt x="80073" y="48780"/>
                </a:lnTo>
                <a:lnTo>
                  <a:pt x="80378" y="49530"/>
                </a:lnTo>
                <a:lnTo>
                  <a:pt x="81343" y="50507"/>
                </a:lnTo>
                <a:lnTo>
                  <a:pt x="82105" y="50800"/>
                </a:lnTo>
                <a:lnTo>
                  <a:pt x="82842" y="50800"/>
                </a:lnTo>
                <a:lnTo>
                  <a:pt x="83591" y="50800"/>
                </a:lnTo>
                <a:lnTo>
                  <a:pt x="84340" y="50507"/>
                </a:lnTo>
                <a:lnTo>
                  <a:pt x="84785" y="49974"/>
                </a:lnTo>
                <a:lnTo>
                  <a:pt x="85394" y="49453"/>
                </a:lnTo>
                <a:lnTo>
                  <a:pt x="85686" y="48780"/>
                </a:lnTo>
                <a:lnTo>
                  <a:pt x="85686" y="47282"/>
                </a:lnTo>
                <a:close/>
              </a:path>
              <a:path w="101600" h="101600">
                <a:moveTo>
                  <a:pt x="101117" y="10731"/>
                </a:moveTo>
                <a:lnTo>
                  <a:pt x="100825" y="9969"/>
                </a:lnTo>
                <a:lnTo>
                  <a:pt x="100291" y="9525"/>
                </a:lnTo>
                <a:lnTo>
                  <a:pt x="99326" y="8394"/>
                </a:lnTo>
                <a:lnTo>
                  <a:pt x="97231" y="8470"/>
                </a:lnTo>
                <a:lnTo>
                  <a:pt x="96329" y="9448"/>
                </a:lnTo>
                <a:lnTo>
                  <a:pt x="95796" y="9969"/>
                </a:lnTo>
                <a:lnTo>
                  <a:pt x="95504" y="10731"/>
                </a:lnTo>
                <a:lnTo>
                  <a:pt x="95504" y="12217"/>
                </a:lnTo>
                <a:lnTo>
                  <a:pt x="95796" y="12966"/>
                </a:lnTo>
                <a:lnTo>
                  <a:pt x="96329" y="13411"/>
                </a:lnTo>
                <a:lnTo>
                  <a:pt x="96850" y="13944"/>
                </a:lnTo>
                <a:lnTo>
                  <a:pt x="97523" y="14312"/>
                </a:lnTo>
                <a:lnTo>
                  <a:pt x="98348" y="14312"/>
                </a:lnTo>
                <a:lnTo>
                  <a:pt x="99098" y="14312"/>
                </a:lnTo>
                <a:lnTo>
                  <a:pt x="99771" y="13944"/>
                </a:lnTo>
                <a:lnTo>
                  <a:pt x="100228" y="13487"/>
                </a:lnTo>
                <a:lnTo>
                  <a:pt x="100825" y="12966"/>
                </a:lnTo>
                <a:lnTo>
                  <a:pt x="101117" y="12217"/>
                </a:lnTo>
                <a:lnTo>
                  <a:pt x="101117" y="1073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4" name="object 24"/>
          <p:cNvSpPr/>
          <p:nvPr/>
        </p:nvSpPr>
        <p:spPr>
          <a:xfrm>
            <a:off x="12511837" y="12508111"/>
            <a:ext cx="104987" cy="103293"/>
          </a:xfrm>
          <a:custGeom>
            <a:avLst/>
            <a:gdLst/>
            <a:ahLst/>
            <a:cxnLst/>
            <a:rect l="l" t="t" r="r" b="b"/>
            <a:pathLst>
              <a:path w="39370" h="38735">
                <a:moveTo>
                  <a:pt x="5626" y="24790"/>
                </a:moveTo>
                <a:lnTo>
                  <a:pt x="5321" y="24104"/>
                </a:lnTo>
                <a:lnTo>
                  <a:pt x="4800" y="23583"/>
                </a:lnTo>
                <a:lnTo>
                  <a:pt x="3670" y="22542"/>
                </a:lnTo>
                <a:lnTo>
                  <a:pt x="1727" y="22542"/>
                </a:lnTo>
                <a:lnTo>
                  <a:pt x="825" y="23583"/>
                </a:lnTo>
                <a:lnTo>
                  <a:pt x="228" y="24104"/>
                </a:lnTo>
                <a:lnTo>
                  <a:pt x="0" y="24790"/>
                </a:lnTo>
                <a:lnTo>
                  <a:pt x="0" y="26289"/>
                </a:lnTo>
                <a:lnTo>
                  <a:pt x="228" y="27038"/>
                </a:lnTo>
                <a:lnTo>
                  <a:pt x="749" y="27495"/>
                </a:lnTo>
                <a:lnTo>
                  <a:pt x="1282" y="28092"/>
                </a:lnTo>
                <a:lnTo>
                  <a:pt x="2019" y="28384"/>
                </a:lnTo>
                <a:lnTo>
                  <a:pt x="2781" y="28384"/>
                </a:lnTo>
                <a:lnTo>
                  <a:pt x="3517" y="28384"/>
                </a:lnTo>
                <a:lnTo>
                  <a:pt x="4203" y="28092"/>
                </a:lnTo>
                <a:lnTo>
                  <a:pt x="4800" y="27559"/>
                </a:lnTo>
                <a:lnTo>
                  <a:pt x="5321" y="26962"/>
                </a:lnTo>
                <a:lnTo>
                  <a:pt x="5626" y="26289"/>
                </a:lnTo>
                <a:lnTo>
                  <a:pt x="5626" y="24790"/>
                </a:lnTo>
                <a:close/>
              </a:path>
              <a:path w="39370" h="38735">
                <a:moveTo>
                  <a:pt x="23825" y="34671"/>
                </a:moveTo>
                <a:lnTo>
                  <a:pt x="23596" y="33934"/>
                </a:lnTo>
                <a:lnTo>
                  <a:pt x="22999" y="33401"/>
                </a:lnTo>
                <a:lnTo>
                  <a:pt x="21945" y="32359"/>
                </a:lnTo>
                <a:lnTo>
                  <a:pt x="19926" y="32435"/>
                </a:lnTo>
                <a:lnTo>
                  <a:pt x="19100" y="33401"/>
                </a:lnTo>
                <a:lnTo>
                  <a:pt x="18503" y="33934"/>
                </a:lnTo>
                <a:lnTo>
                  <a:pt x="18199" y="34594"/>
                </a:lnTo>
                <a:lnTo>
                  <a:pt x="18199" y="36182"/>
                </a:lnTo>
                <a:lnTo>
                  <a:pt x="18503" y="36855"/>
                </a:lnTo>
                <a:lnTo>
                  <a:pt x="19037" y="37299"/>
                </a:lnTo>
                <a:lnTo>
                  <a:pt x="19545" y="37896"/>
                </a:lnTo>
                <a:lnTo>
                  <a:pt x="20218" y="38201"/>
                </a:lnTo>
                <a:lnTo>
                  <a:pt x="21043" y="38201"/>
                </a:lnTo>
                <a:lnTo>
                  <a:pt x="21793" y="38201"/>
                </a:lnTo>
                <a:lnTo>
                  <a:pt x="22479" y="37896"/>
                </a:lnTo>
                <a:lnTo>
                  <a:pt x="22999" y="37376"/>
                </a:lnTo>
                <a:lnTo>
                  <a:pt x="23520" y="36855"/>
                </a:lnTo>
                <a:lnTo>
                  <a:pt x="23825" y="36093"/>
                </a:lnTo>
                <a:lnTo>
                  <a:pt x="23825" y="34671"/>
                </a:lnTo>
                <a:close/>
              </a:path>
              <a:path w="39370" h="38735">
                <a:moveTo>
                  <a:pt x="39243" y="2311"/>
                </a:moveTo>
                <a:lnTo>
                  <a:pt x="38950" y="1638"/>
                </a:lnTo>
                <a:lnTo>
                  <a:pt x="38506" y="1104"/>
                </a:lnTo>
                <a:lnTo>
                  <a:pt x="37376" y="0"/>
                </a:lnTo>
                <a:lnTo>
                  <a:pt x="35433" y="63"/>
                </a:lnTo>
                <a:lnTo>
                  <a:pt x="34531" y="1104"/>
                </a:lnTo>
                <a:lnTo>
                  <a:pt x="34010" y="1638"/>
                </a:lnTo>
                <a:lnTo>
                  <a:pt x="33705" y="2311"/>
                </a:lnTo>
                <a:lnTo>
                  <a:pt x="33705" y="3810"/>
                </a:lnTo>
                <a:lnTo>
                  <a:pt x="34010" y="4559"/>
                </a:lnTo>
                <a:lnTo>
                  <a:pt x="34455" y="5016"/>
                </a:lnTo>
                <a:lnTo>
                  <a:pt x="34988" y="5537"/>
                </a:lnTo>
                <a:lnTo>
                  <a:pt x="35725" y="5905"/>
                </a:lnTo>
                <a:lnTo>
                  <a:pt x="36487" y="5905"/>
                </a:lnTo>
                <a:lnTo>
                  <a:pt x="37223" y="5905"/>
                </a:lnTo>
                <a:lnTo>
                  <a:pt x="37973" y="5613"/>
                </a:lnTo>
                <a:lnTo>
                  <a:pt x="39027" y="4559"/>
                </a:lnTo>
                <a:lnTo>
                  <a:pt x="39243" y="3810"/>
                </a:lnTo>
                <a:lnTo>
                  <a:pt x="39243" y="231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5" name="object 25"/>
          <p:cNvSpPr/>
          <p:nvPr/>
        </p:nvSpPr>
        <p:spPr>
          <a:xfrm>
            <a:off x="13185751" y="12118507"/>
            <a:ext cx="106680" cy="27093"/>
          </a:xfrm>
          <a:custGeom>
            <a:avLst/>
            <a:gdLst/>
            <a:ahLst/>
            <a:cxnLst/>
            <a:rect l="l" t="t" r="r" b="b"/>
            <a:pathLst>
              <a:path w="40004" h="10160">
                <a:moveTo>
                  <a:pt x="5702" y="2324"/>
                </a:moveTo>
                <a:lnTo>
                  <a:pt x="5397" y="1638"/>
                </a:lnTo>
                <a:lnTo>
                  <a:pt x="3746" y="0"/>
                </a:lnTo>
                <a:lnTo>
                  <a:pt x="1803" y="152"/>
                </a:lnTo>
                <a:lnTo>
                  <a:pt x="901" y="1117"/>
                </a:lnTo>
                <a:lnTo>
                  <a:pt x="304" y="1638"/>
                </a:lnTo>
                <a:lnTo>
                  <a:pt x="0" y="2324"/>
                </a:lnTo>
                <a:lnTo>
                  <a:pt x="0" y="3822"/>
                </a:lnTo>
                <a:lnTo>
                  <a:pt x="381" y="4559"/>
                </a:lnTo>
                <a:lnTo>
                  <a:pt x="825" y="5016"/>
                </a:lnTo>
                <a:lnTo>
                  <a:pt x="1358" y="5613"/>
                </a:lnTo>
                <a:lnTo>
                  <a:pt x="2095" y="5918"/>
                </a:lnTo>
                <a:lnTo>
                  <a:pt x="2857" y="5918"/>
                </a:lnTo>
                <a:lnTo>
                  <a:pt x="3594" y="5918"/>
                </a:lnTo>
                <a:lnTo>
                  <a:pt x="4267" y="5613"/>
                </a:lnTo>
                <a:lnTo>
                  <a:pt x="5308" y="4559"/>
                </a:lnTo>
                <a:lnTo>
                  <a:pt x="5702" y="3822"/>
                </a:lnTo>
                <a:lnTo>
                  <a:pt x="5702" y="2324"/>
                </a:lnTo>
                <a:close/>
              </a:path>
              <a:path w="40004" h="10160">
                <a:moveTo>
                  <a:pt x="39408" y="6578"/>
                </a:moveTo>
                <a:lnTo>
                  <a:pt x="39103" y="5842"/>
                </a:lnTo>
                <a:lnTo>
                  <a:pt x="38569" y="5308"/>
                </a:lnTo>
                <a:lnTo>
                  <a:pt x="37452" y="4267"/>
                </a:lnTo>
                <a:lnTo>
                  <a:pt x="35572" y="4267"/>
                </a:lnTo>
                <a:lnTo>
                  <a:pt x="34010" y="5842"/>
                </a:lnTo>
                <a:lnTo>
                  <a:pt x="33705" y="6578"/>
                </a:lnTo>
                <a:lnTo>
                  <a:pt x="33705" y="8013"/>
                </a:lnTo>
                <a:lnTo>
                  <a:pt x="34010" y="8763"/>
                </a:lnTo>
                <a:lnTo>
                  <a:pt x="35064" y="9817"/>
                </a:lnTo>
                <a:lnTo>
                  <a:pt x="35801" y="10109"/>
                </a:lnTo>
                <a:lnTo>
                  <a:pt x="36563" y="10109"/>
                </a:lnTo>
                <a:lnTo>
                  <a:pt x="37299" y="10109"/>
                </a:lnTo>
                <a:lnTo>
                  <a:pt x="38049" y="9817"/>
                </a:lnTo>
                <a:lnTo>
                  <a:pt x="39103" y="8763"/>
                </a:lnTo>
                <a:lnTo>
                  <a:pt x="39408" y="8013"/>
                </a:lnTo>
                <a:lnTo>
                  <a:pt x="39408" y="657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6" name="object 26"/>
          <p:cNvSpPr/>
          <p:nvPr/>
        </p:nvSpPr>
        <p:spPr>
          <a:xfrm>
            <a:off x="13167190" y="12264746"/>
            <a:ext cx="86357" cy="32173"/>
          </a:xfrm>
          <a:custGeom>
            <a:avLst/>
            <a:gdLst/>
            <a:ahLst/>
            <a:cxnLst/>
            <a:rect l="l" t="t" r="r" b="b"/>
            <a:pathLst>
              <a:path w="32385" h="12064">
                <a:moveTo>
                  <a:pt x="5613" y="2324"/>
                </a:moveTo>
                <a:lnTo>
                  <a:pt x="5308" y="1574"/>
                </a:lnTo>
                <a:lnTo>
                  <a:pt x="3746" y="0"/>
                </a:lnTo>
                <a:lnTo>
                  <a:pt x="1790" y="76"/>
                </a:lnTo>
                <a:lnTo>
                  <a:pt x="292" y="1574"/>
                </a:lnTo>
                <a:lnTo>
                  <a:pt x="0" y="2324"/>
                </a:lnTo>
                <a:lnTo>
                  <a:pt x="0" y="3822"/>
                </a:lnTo>
                <a:lnTo>
                  <a:pt x="292" y="4495"/>
                </a:lnTo>
                <a:lnTo>
                  <a:pt x="825" y="5016"/>
                </a:lnTo>
                <a:lnTo>
                  <a:pt x="1270" y="5549"/>
                </a:lnTo>
                <a:lnTo>
                  <a:pt x="2019" y="5842"/>
                </a:lnTo>
                <a:lnTo>
                  <a:pt x="2768" y="5842"/>
                </a:lnTo>
                <a:lnTo>
                  <a:pt x="3517" y="5842"/>
                </a:lnTo>
                <a:lnTo>
                  <a:pt x="4267" y="5549"/>
                </a:lnTo>
                <a:lnTo>
                  <a:pt x="4787" y="5016"/>
                </a:lnTo>
                <a:lnTo>
                  <a:pt x="5308" y="4495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32385" h="12064">
                <a:moveTo>
                  <a:pt x="32283" y="7861"/>
                </a:moveTo>
                <a:lnTo>
                  <a:pt x="31978" y="7188"/>
                </a:lnTo>
                <a:lnTo>
                  <a:pt x="30416" y="5613"/>
                </a:lnTo>
                <a:lnTo>
                  <a:pt x="28384" y="5702"/>
                </a:lnTo>
                <a:lnTo>
                  <a:pt x="27482" y="6667"/>
                </a:lnTo>
                <a:lnTo>
                  <a:pt x="26962" y="7124"/>
                </a:lnTo>
                <a:lnTo>
                  <a:pt x="26670" y="7861"/>
                </a:lnTo>
                <a:lnTo>
                  <a:pt x="26670" y="9448"/>
                </a:lnTo>
                <a:lnTo>
                  <a:pt x="26962" y="10121"/>
                </a:lnTo>
                <a:lnTo>
                  <a:pt x="28016" y="11163"/>
                </a:lnTo>
                <a:lnTo>
                  <a:pt x="28676" y="11468"/>
                </a:lnTo>
                <a:lnTo>
                  <a:pt x="29514" y="11468"/>
                </a:lnTo>
                <a:lnTo>
                  <a:pt x="30251" y="11468"/>
                </a:lnTo>
                <a:lnTo>
                  <a:pt x="30924" y="11163"/>
                </a:lnTo>
                <a:lnTo>
                  <a:pt x="31978" y="10121"/>
                </a:lnTo>
                <a:lnTo>
                  <a:pt x="32283" y="9359"/>
                </a:lnTo>
                <a:lnTo>
                  <a:pt x="32283" y="786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7" name="object 27"/>
          <p:cNvSpPr/>
          <p:nvPr/>
        </p:nvSpPr>
        <p:spPr>
          <a:xfrm>
            <a:off x="13148395" y="12339656"/>
            <a:ext cx="270933" cy="226907"/>
          </a:xfrm>
          <a:custGeom>
            <a:avLst/>
            <a:gdLst/>
            <a:ahLst/>
            <a:cxnLst/>
            <a:rect l="l" t="t" r="r" b="b"/>
            <a:pathLst>
              <a:path w="101600" h="85089">
                <a:moveTo>
                  <a:pt x="5626" y="80987"/>
                </a:moveTo>
                <a:lnTo>
                  <a:pt x="5321" y="80238"/>
                </a:lnTo>
                <a:lnTo>
                  <a:pt x="3746" y="78663"/>
                </a:lnTo>
                <a:lnTo>
                  <a:pt x="1803" y="78663"/>
                </a:lnTo>
                <a:lnTo>
                  <a:pt x="825" y="79717"/>
                </a:lnTo>
                <a:lnTo>
                  <a:pt x="304" y="80238"/>
                </a:lnTo>
                <a:lnTo>
                  <a:pt x="0" y="80987"/>
                </a:lnTo>
                <a:lnTo>
                  <a:pt x="0" y="82410"/>
                </a:lnTo>
                <a:lnTo>
                  <a:pt x="304" y="83172"/>
                </a:lnTo>
                <a:lnTo>
                  <a:pt x="1346" y="84213"/>
                </a:lnTo>
                <a:lnTo>
                  <a:pt x="2095" y="84518"/>
                </a:lnTo>
                <a:lnTo>
                  <a:pt x="2768" y="84518"/>
                </a:lnTo>
                <a:lnTo>
                  <a:pt x="3530" y="84518"/>
                </a:lnTo>
                <a:lnTo>
                  <a:pt x="4203" y="84213"/>
                </a:lnTo>
                <a:lnTo>
                  <a:pt x="4800" y="83680"/>
                </a:lnTo>
                <a:lnTo>
                  <a:pt x="5321" y="83172"/>
                </a:lnTo>
                <a:lnTo>
                  <a:pt x="5626" y="82410"/>
                </a:lnTo>
                <a:lnTo>
                  <a:pt x="5626" y="80987"/>
                </a:lnTo>
                <a:close/>
              </a:path>
              <a:path w="101600" h="85089">
                <a:moveTo>
                  <a:pt x="16865" y="21958"/>
                </a:moveTo>
                <a:lnTo>
                  <a:pt x="16560" y="21285"/>
                </a:lnTo>
                <a:lnTo>
                  <a:pt x="14909" y="19634"/>
                </a:lnTo>
                <a:lnTo>
                  <a:pt x="13030" y="19697"/>
                </a:lnTo>
                <a:lnTo>
                  <a:pt x="12065" y="20688"/>
                </a:lnTo>
                <a:lnTo>
                  <a:pt x="11531" y="21285"/>
                </a:lnTo>
                <a:lnTo>
                  <a:pt x="11239" y="21958"/>
                </a:lnTo>
                <a:lnTo>
                  <a:pt x="11239" y="23444"/>
                </a:lnTo>
                <a:lnTo>
                  <a:pt x="11531" y="24130"/>
                </a:lnTo>
                <a:lnTo>
                  <a:pt x="12585" y="25184"/>
                </a:lnTo>
                <a:lnTo>
                  <a:pt x="13258" y="25552"/>
                </a:lnTo>
                <a:lnTo>
                  <a:pt x="14084" y="25552"/>
                </a:lnTo>
                <a:lnTo>
                  <a:pt x="14757" y="25552"/>
                </a:lnTo>
                <a:lnTo>
                  <a:pt x="15506" y="25247"/>
                </a:lnTo>
                <a:lnTo>
                  <a:pt x="16027" y="24650"/>
                </a:lnTo>
                <a:lnTo>
                  <a:pt x="16560" y="24130"/>
                </a:lnTo>
                <a:lnTo>
                  <a:pt x="16865" y="23444"/>
                </a:lnTo>
                <a:lnTo>
                  <a:pt x="16865" y="21958"/>
                </a:lnTo>
                <a:close/>
              </a:path>
              <a:path w="101600" h="85089">
                <a:moveTo>
                  <a:pt x="42176" y="34620"/>
                </a:moveTo>
                <a:lnTo>
                  <a:pt x="41871" y="33870"/>
                </a:lnTo>
                <a:lnTo>
                  <a:pt x="41275" y="33337"/>
                </a:lnTo>
                <a:lnTo>
                  <a:pt x="40220" y="32283"/>
                </a:lnTo>
                <a:lnTo>
                  <a:pt x="38354" y="32372"/>
                </a:lnTo>
                <a:lnTo>
                  <a:pt x="37376" y="33337"/>
                </a:lnTo>
                <a:lnTo>
                  <a:pt x="36779" y="33870"/>
                </a:lnTo>
                <a:lnTo>
                  <a:pt x="36474" y="34620"/>
                </a:lnTo>
                <a:lnTo>
                  <a:pt x="36474" y="36029"/>
                </a:lnTo>
                <a:lnTo>
                  <a:pt x="36779" y="36791"/>
                </a:lnTo>
                <a:lnTo>
                  <a:pt x="37833" y="37833"/>
                </a:lnTo>
                <a:lnTo>
                  <a:pt x="38582" y="38138"/>
                </a:lnTo>
                <a:lnTo>
                  <a:pt x="39331" y="38138"/>
                </a:lnTo>
                <a:lnTo>
                  <a:pt x="40068" y="38138"/>
                </a:lnTo>
                <a:lnTo>
                  <a:pt x="40817" y="37833"/>
                </a:lnTo>
                <a:lnTo>
                  <a:pt x="41871" y="36791"/>
                </a:lnTo>
                <a:lnTo>
                  <a:pt x="42176" y="36029"/>
                </a:lnTo>
                <a:lnTo>
                  <a:pt x="42176" y="34620"/>
                </a:lnTo>
                <a:close/>
              </a:path>
              <a:path w="101600" h="85089">
                <a:moveTo>
                  <a:pt x="70269" y="2247"/>
                </a:moveTo>
                <a:lnTo>
                  <a:pt x="69875" y="1574"/>
                </a:lnTo>
                <a:lnTo>
                  <a:pt x="69430" y="1041"/>
                </a:lnTo>
                <a:lnTo>
                  <a:pt x="68313" y="0"/>
                </a:lnTo>
                <a:lnTo>
                  <a:pt x="66370" y="76"/>
                </a:lnTo>
                <a:lnTo>
                  <a:pt x="65468" y="1041"/>
                </a:lnTo>
                <a:lnTo>
                  <a:pt x="64947" y="1574"/>
                </a:lnTo>
                <a:lnTo>
                  <a:pt x="64566" y="2247"/>
                </a:lnTo>
                <a:lnTo>
                  <a:pt x="64566" y="3746"/>
                </a:lnTo>
                <a:lnTo>
                  <a:pt x="64871" y="4495"/>
                </a:lnTo>
                <a:lnTo>
                  <a:pt x="65925" y="5549"/>
                </a:lnTo>
                <a:lnTo>
                  <a:pt x="66662" y="5842"/>
                </a:lnTo>
                <a:lnTo>
                  <a:pt x="67424" y="5842"/>
                </a:lnTo>
                <a:lnTo>
                  <a:pt x="68160" y="5842"/>
                </a:lnTo>
                <a:lnTo>
                  <a:pt x="68910" y="5549"/>
                </a:lnTo>
                <a:lnTo>
                  <a:pt x="69964" y="4495"/>
                </a:lnTo>
                <a:lnTo>
                  <a:pt x="70269" y="3746"/>
                </a:lnTo>
                <a:lnTo>
                  <a:pt x="70269" y="2247"/>
                </a:lnTo>
                <a:close/>
              </a:path>
              <a:path w="101600" h="85089">
                <a:moveTo>
                  <a:pt x="85686" y="47269"/>
                </a:moveTo>
                <a:lnTo>
                  <a:pt x="85394" y="46532"/>
                </a:lnTo>
                <a:lnTo>
                  <a:pt x="84861" y="45999"/>
                </a:lnTo>
                <a:lnTo>
                  <a:pt x="83743" y="44945"/>
                </a:lnTo>
                <a:lnTo>
                  <a:pt x="81864" y="45034"/>
                </a:lnTo>
                <a:lnTo>
                  <a:pt x="80378" y="46532"/>
                </a:lnTo>
                <a:lnTo>
                  <a:pt x="80073" y="47193"/>
                </a:lnTo>
                <a:lnTo>
                  <a:pt x="80073" y="48780"/>
                </a:lnTo>
                <a:lnTo>
                  <a:pt x="80378" y="49530"/>
                </a:lnTo>
                <a:lnTo>
                  <a:pt x="81343" y="50495"/>
                </a:lnTo>
                <a:lnTo>
                  <a:pt x="82105" y="50800"/>
                </a:lnTo>
                <a:lnTo>
                  <a:pt x="82842" y="50800"/>
                </a:lnTo>
                <a:lnTo>
                  <a:pt x="83591" y="50800"/>
                </a:lnTo>
                <a:lnTo>
                  <a:pt x="84340" y="50495"/>
                </a:lnTo>
                <a:lnTo>
                  <a:pt x="84785" y="49974"/>
                </a:lnTo>
                <a:lnTo>
                  <a:pt x="85394" y="49453"/>
                </a:lnTo>
                <a:lnTo>
                  <a:pt x="85686" y="48780"/>
                </a:lnTo>
                <a:lnTo>
                  <a:pt x="85686" y="47269"/>
                </a:lnTo>
                <a:close/>
              </a:path>
              <a:path w="101600" h="85089">
                <a:moveTo>
                  <a:pt x="101117" y="10718"/>
                </a:moveTo>
                <a:lnTo>
                  <a:pt x="100825" y="9969"/>
                </a:lnTo>
                <a:lnTo>
                  <a:pt x="100291" y="9512"/>
                </a:lnTo>
                <a:lnTo>
                  <a:pt x="99326" y="8394"/>
                </a:lnTo>
                <a:lnTo>
                  <a:pt x="97231" y="8458"/>
                </a:lnTo>
                <a:lnTo>
                  <a:pt x="96329" y="9448"/>
                </a:lnTo>
                <a:lnTo>
                  <a:pt x="95796" y="9969"/>
                </a:lnTo>
                <a:lnTo>
                  <a:pt x="95504" y="10718"/>
                </a:lnTo>
                <a:lnTo>
                  <a:pt x="95504" y="12217"/>
                </a:lnTo>
                <a:lnTo>
                  <a:pt x="95796" y="12966"/>
                </a:lnTo>
                <a:lnTo>
                  <a:pt x="96329" y="13411"/>
                </a:lnTo>
                <a:lnTo>
                  <a:pt x="96850" y="13944"/>
                </a:lnTo>
                <a:lnTo>
                  <a:pt x="97523" y="14312"/>
                </a:lnTo>
                <a:lnTo>
                  <a:pt x="98348" y="14312"/>
                </a:lnTo>
                <a:lnTo>
                  <a:pt x="99098" y="14312"/>
                </a:lnTo>
                <a:lnTo>
                  <a:pt x="99771" y="13944"/>
                </a:lnTo>
                <a:lnTo>
                  <a:pt x="100228" y="13487"/>
                </a:lnTo>
                <a:lnTo>
                  <a:pt x="100825" y="12966"/>
                </a:lnTo>
                <a:lnTo>
                  <a:pt x="101117" y="12217"/>
                </a:lnTo>
                <a:lnTo>
                  <a:pt x="101117" y="1071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8" name="object 28"/>
          <p:cNvSpPr/>
          <p:nvPr/>
        </p:nvSpPr>
        <p:spPr>
          <a:xfrm>
            <a:off x="12740131" y="12215977"/>
            <a:ext cx="233680" cy="150707"/>
          </a:xfrm>
          <a:custGeom>
            <a:avLst/>
            <a:gdLst/>
            <a:ahLst/>
            <a:cxnLst/>
            <a:rect l="l" t="t" r="r" b="b"/>
            <a:pathLst>
              <a:path w="87629" h="56514">
                <a:moveTo>
                  <a:pt x="5626" y="37388"/>
                </a:moveTo>
                <a:lnTo>
                  <a:pt x="5321" y="36715"/>
                </a:lnTo>
                <a:lnTo>
                  <a:pt x="3746" y="35140"/>
                </a:lnTo>
                <a:lnTo>
                  <a:pt x="1879" y="35140"/>
                </a:lnTo>
                <a:lnTo>
                  <a:pt x="901" y="36195"/>
                </a:lnTo>
                <a:lnTo>
                  <a:pt x="381" y="36639"/>
                </a:lnTo>
                <a:lnTo>
                  <a:pt x="0" y="37388"/>
                </a:lnTo>
                <a:lnTo>
                  <a:pt x="0" y="38976"/>
                </a:lnTo>
                <a:lnTo>
                  <a:pt x="381" y="39712"/>
                </a:lnTo>
                <a:lnTo>
                  <a:pt x="838" y="40157"/>
                </a:lnTo>
                <a:lnTo>
                  <a:pt x="1346" y="40690"/>
                </a:lnTo>
                <a:lnTo>
                  <a:pt x="2108" y="40995"/>
                </a:lnTo>
                <a:lnTo>
                  <a:pt x="2844" y="40995"/>
                </a:lnTo>
                <a:lnTo>
                  <a:pt x="3594" y="40995"/>
                </a:lnTo>
                <a:lnTo>
                  <a:pt x="4279" y="40690"/>
                </a:lnTo>
                <a:lnTo>
                  <a:pt x="4787" y="40157"/>
                </a:lnTo>
                <a:lnTo>
                  <a:pt x="5321" y="39712"/>
                </a:lnTo>
                <a:lnTo>
                  <a:pt x="5626" y="38976"/>
                </a:lnTo>
                <a:lnTo>
                  <a:pt x="5626" y="37388"/>
                </a:lnTo>
                <a:close/>
              </a:path>
              <a:path w="87629" h="56514">
                <a:moveTo>
                  <a:pt x="53403" y="52895"/>
                </a:moveTo>
                <a:lnTo>
                  <a:pt x="53111" y="52158"/>
                </a:lnTo>
                <a:lnTo>
                  <a:pt x="51536" y="50571"/>
                </a:lnTo>
                <a:lnTo>
                  <a:pt x="49657" y="50571"/>
                </a:lnTo>
                <a:lnTo>
                  <a:pt x="48094" y="52158"/>
                </a:lnTo>
                <a:lnTo>
                  <a:pt x="47790" y="52832"/>
                </a:lnTo>
                <a:lnTo>
                  <a:pt x="47790" y="54394"/>
                </a:lnTo>
                <a:lnTo>
                  <a:pt x="48094" y="55079"/>
                </a:lnTo>
                <a:lnTo>
                  <a:pt x="49136" y="56121"/>
                </a:lnTo>
                <a:lnTo>
                  <a:pt x="49822" y="56426"/>
                </a:lnTo>
                <a:lnTo>
                  <a:pt x="50558" y="56426"/>
                </a:lnTo>
                <a:lnTo>
                  <a:pt x="51308" y="56426"/>
                </a:lnTo>
                <a:lnTo>
                  <a:pt x="52057" y="56121"/>
                </a:lnTo>
                <a:lnTo>
                  <a:pt x="53111" y="55079"/>
                </a:lnTo>
                <a:lnTo>
                  <a:pt x="53403" y="54317"/>
                </a:lnTo>
                <a:lnTo>
                  <a:pt x="53403" y="52895"/>
                </a:lnTo>
                <a:close/>
              </a:path>
              <a:path w="87629" h="56514">
                <a:moveTo>
                  <a:pt x="85699" y="2324"/>
                </a:moveTo>
                <a:lnTo>
                  <a:pt x="85394" y="1587"/>
                </a:lnTo>
                <a:lnTo>
                  <a:pt x="83820" y="0"/>
                </a:lnTo>
                <a:lnTo>
                  <a:pt x="81953" y="0"/>
                </a:lnTo>
                <a:lnTo>
                  <a:pt x="80365" y="1587"/>
                </a:lnTo>
                <a:lnTo>
                  <a:pt x="80073" y="2324"/>
                </a:lnTo>
                <a:lnTo>
                  <a:pt x="80073" y="3822"/>
                </a:lnTo>
                <a:lnTo>
                  <a:pt x="80365" y="4508"/>
                </a:lnTo>
                <a:lnTo>
                  <a:pt x="80899" y="5105"/>
                </a:lnTo>
                <a:lnTo>
                  <a:pt x="81419" y="5549"/>
                </a:lnTo>
                <a:lnTo>
                  <a:pt x="82169" y="5854"/>
                </a:lnTo>
                <a:lnTo>
                  <a:pt x="82842" y="5854"/>
                </a:lnTo>
                <a:lnTo>
                  <a:pt x="83591" y="5854"/>
                </a:lnTo>
                <a:lnTo>
                  <a:pt x="84340" y="5549"/>
                </a:lnTo>
                <a:lnTo>
                  <a:pt x="85394" y="4508"/>
                </a:lnTo>
                <a:lnTo>
                  <a:pt x="85699" y="3822"/>
                </a:lnTo>
                <a:lnTo>
                  <a:pt x="85699" y="2324"/>
                </a:lnTo>
                <a:close/>
              </a:path>
              <a:path w="87629" h="56514">
                <a:moveTo>
                  <a:pt x="87109" y="47205"/>
                </a:moveTo>
                <a:lnTo>
                  <a:pt x="86817" y="46532"/>
                </a:lnTo>
                <a:lnTo>
                  <a:pt x="85242" y="44958"/>
                </a:lnTo>
                <a:lnTo>
                  <a:pt x="83362" y="44958"/>
                </a:lnTo>
                <a:lnTo>
                  <a:pt x="81800" y="46532"/>
                </a:lnTo>
                <a:lnTo>
                  <a:pt x="81495" y="47205"/>
                </a:lnTo>
                <a:lnTo>
                  <a:pt x="81495" y="48780"/>
                </a:lnTo>
                <a:lnTo>
                  <a:pt x="81800" y="49530"/>
                </a:lnTo>
                <a:lnTo>
                  <a:pt x="82321" y="49974"/>
                </a:lnTo>
                <a:lnTo>
                  <a:pt x="82842" y="50495"/>
                </a:lnTo>
                <a:lnTo>
                  <a:pt x="83527" y="50812"/>
                </a:lnTo>
                <a:lnTo>
                  <a:pt x="84264" y="50812"/>
                </a:lnTo>
                <a:lnTo>
                  <a:pt x="85013" y="50812"/>
                </a:lnTo>
                <a:lnTo>
                  <a:pt x="85763" y="50495"/>
                </a:lnTo>
                <a:lnTo>
                  <a:pt x="86207" y="49974"/>
                </a:lnTo>
                <a:lnTo>
                  <a:pt x="86817" y="49530"/>
                </a:lnTo>
                <a:lnTo>
                  <a:pt x="87109" y="48780"/>
                </a:lnTo>
                <a:lnTo>
                  <a:pt x="87109" y="47205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9" name="object 29"/>
          <p:cNvSpPr/>
          <p:nvPr/>
        </p:nvSpPr>
        <p:spPr>
          <a:xfrm>
            <a:off x="12541809" y="12208592"/>
            <a:ext cx="110067" cy="121920"/>
          </a:xfrm>
          <a:custGeom>
            <a:avLst/>
            <a:gdLst/>
            <a:ahLst/>
            <a:cxnLst/>
            <a:rect l="l" t="t" r="r" b="b"/>
            <a:pathLst>
              <a:path w="41275" h="45720">
                <a:moveTo>
                  <a:pt x="5613" y="27571"/>
                </a:moveTo>
                <a:lnTo>
                  <a:pt x="5321" y="26835"/>
                </a:lnTo>
                <a:lnTo>
                  <a:pt x="3746" y="25247"/>
                </a:lnTo>
                <a:lnTo>
                  <a:pt x="1866" y="25247"/>
                </a:lnTo>
                <a:lnTo>
                  <a:pt x="749" y="26301"/>
                </a:lnTo>
                <a:lnTo>
                  <a:pt x="215" y="26835"/>
                </a:lnTo>
                <a:lnTo>
                  <a:pt x="0" y="27571"/>
                </a:lnTo>
                <a:lnTo>
                  <a:pt x="0" y="29070"/>
                </a:lnTo>
                <a:lnTo>
                  <a:pt x="304" y="29819"/>
                </a:lnTo>
                <a:lnTo>
                  <a:pt x="825" y="30264"/>
                </a:lnTo>
                <a:lnTo>
                  <a:pt x="1346" y="30797"/>
                </a:lnTo>
                <a:lnTo>
                  <a:pt x="2019" y="31102"/>
                </a:lnTo>
                <a:lnTo>
                  <a:pt x="2768" y="31102"/>
                </a:lnTo>
                <a:lnTo>
                  <a:pt x="3517" y="31102"/>
                </a:lnTo>
                <a:lnTo>
                  <a:pt x="4267" y="30797"/>
                </a:lnTo>
                <a:lnTo>
                  <a:pt x="4711" y="30264"/>
                </a:lnTo>
                <a:lnTo>
                  <a:pt x="5232" y="29819"/>
                </a:lnTo>
                <a:lnTo>
                  <a:pt x="5613" y="29070"/>
                </a:lnTo>
                <a:lnTo>
                  <a:pt x="5613" y="27571"/>
                </a:lnTo>
                <a:close/>
              </a:path>
              <a:path w="41275" h="45720">
                <a:moveTo>
                  <a:pt x="25234" y="2247"/>
                </a:moveTo>
                <a:lnTo>
                  <a:pt x="24942" y="1574"/>
                </a:lnTo>
                <a:lnTo>
                  <a:pt x="23368" y="0"/>
                </a:lnTo>
                <a:lnTo>
                  <a:pt x="21501" y="0"/>
                </a:lnTo>
                <a:lnTo>
                  <a:pt x="19913" y="1574"/>
                </a:lnTo>
                <a:lnTo>
                  <a:pt x="19621" y="2247"/>
                </a:lnTo>
                <a:lnTo>
                  <a:pt x="19621" y="3822"/>
                </a:lnTo>
                <a:lnTo>
                  <a:pt x="19913" y="4495"/>
                </a:lnTo>
                <a:lnTo>
                  <a:pt x="20967" y="5549"/>
                </a:lnTo>
                <a:lnTo>
                  <a:pt x="21717" y="5842"/>
                </a:lnTo>
                <a:lnTo>
                  <a:pt x="22390" y="5842"/>
                </a:lnTo>
                <a:lnTo>
                  <a:pt x="23139" y="5842"/>
                </a:lnTo>
                <a:lnTo>
                  <a:pt x="23888" y="5549"/>
                </a:lnTo>
                <a:lnTo>
                  <a:pt x="24942" y="4495"/>
                </a:lnTo>
                <a:lnTo>
                  <a:pt x="25234" y="3759"/>
                </a:lnTo>
                <a:lnTo>
                  <a:pt x="25234" y="2247"/>
                </a:lnTo>
                <a:close/>
              </a:path>
              <a:path w="41275" h="45720">
                <a:moveTo>
                  <a:pt x="40665" y="41592"/>
                </a:moveTo>
                <a:lnTo>
                  <a:pt x="40373" y="40906"/>
                </a:lnTo>
                <a:lnTo>
                  <a:pt x="38798" y="39344"/>
                </a:lnTo>
                <a:lnTo>
                  <a:pt x="36918" y="39344"/>
                </a:lnTo>
                <a:lnTo>
                  <a:pt x="35356" y="40906"/>
                </a:lnTo>
                <a:lnTo>
                  <a:pt x="35052" y="41592"/>
                </a:lnTo>
                <a:lnTo>
                  <a:pt x="35052" y="43091"/>
                </a:lnTo>
                <a:lnTo>
                  <a:pt x="35356" y="43827"/>
                </a:lnTo>
                <a:lnTo>
                  <a:pt x="36398" y="44881"/>
                </a:lnTo>
                <a:lnTo>
                  <a:pt x="37147" y="45173"/>
                </a:lnTo>
                <a:lnTo>
                  <a:pt x="37896" y="45173"/>
                </a:lnTo>
                <a:lnTo>
                  <a:pt x="38646" y="45173"/>
                </a:lnTo>
                <a:lnTo>
                  <a:pt x="39319" y="44881"/>
                </a:lnTo>
                <a:lnTo>
                  <a:pt x="40449" y="43751"/>
                </a:lnTo>
                <a:lnTo>
                  <a:pt x="40665" y="43091"/>
                </a:lnTo>
                <a:lnTo>
                  <a:pt x="40665" y="4159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0" name="object 30"/>
          <p:cNvSpPr/>
          <p:nvPr/>
        </p:nvSpPr>
        <p:spPr>
          <a:xfrm>
            <a:off x="12803871" y="12152240"/>
            <a:ext cx="113453" cy="132080"/>
          </a:xfrm>
          <a:custGeom>
            <a:avLst/>
            <a:gdLst/>
            <a:ahLst/>
            <a:cxnLst/>
            <a:rect l="l" t="t" r="r" b="b"/>
            <a:pathLst>
              <a:path w="42545" h="49529">
                <a:moveTo>
                  <a:pt x="5613" y="45859"/>
                </a:moveTo>
                <a:lnTo>
                  <a:pt x="5321" y="45173"/>
                </a:lnTo>
                <a:lnTo>
                  <a:pt x="3746" y="43611"/>
                </a:lnTo>
                <a:lnTo>
                  <a:pt x="1879" y="43611"/>
                </a:lnTo>
                <a:lnTo>
                  <a:pt x="292" y="45173"/>
                </a:lnTo>
                <a:lnTo>
                  <a:pt x="0" y="45859"/>
                </a:lnTo>
                <a:lnTo>
                  <a:pt x="0" y="47358"/>
                </a:lnTo>
                <a:lnTo>
                  <a:pt x="292" y="48107"/>
                </a:lnTo>
                <a:lnTo>
                  <a:pt x="1346" y="49161"/>
                </a:lnTo>
                <a:lnTo>
                  <a:pt x="2019" y="49453"/>
                </a:lnTo>
                <a:lnTo>
                  <a:pt x="2768" y="49453"/>
                </a:lnTo>
                <a:lnTo>
                  <a:pt x="3594" y="49453"/>
                </a:lnTo>
                <a:lnTo>
                  <a:pt x="4267" y="49161"/>
                </a:lnTo>
                <a:lnTo>
                  <a:pt x="5321" y="48107"/>
                </a:lnTo>
                <a:lnTo>
                  <a:pt x="5613" y="47358"/>
                </a:lnTo>
                <a:lnTo>
                  <a:pt x="5613" y="45859"/>
                </a:lnTo>
                <a:close/>
              </a:path>
              <a:path w="42545" h="49529">
                <a:moveTo>
                  <a:pt x="33705" y="2336"/>
                </a:moveTo>
                <a:lnTo>
                  <a:pt x="33401" y="1663"/>
                </a:lnTo>
                <a:lnTo>
                  <a:pt x="32880" y="1066"/>
                </a:lnTo>
                <a:lnTo>
                  <a:pt x="31826" y="0"/>
                </a:lnTo>
                <a:lnTo>
                  <a:pt x="29959" y="0"/>
                </a:lnTo>
                <a:lnTo>
                  <a:pt x="28905" y="1066"/>
                </a:lnTo>
                <a:lnTo>
                  <a:pt x="28384" y="1663"/>
                </a:lnTo>
                <a:lnTo>
                  <a:pt x="28092" y="2336"/>
                </a:lnTo>
                <a:lnTo>
                  <a:pt x="28092" y="3822"/>
                </a:lnTo>
                <a:lnTo>
                  <a:pt x="28384" y="4508"/>
                </a:lnTo>
                <a:lnTo>
                  <a:pt x="29438" y="5549"/>
                </a:lnTo>
                <a:lnTo>
                  <a:pt x="30175" y="5930"/>
                </a:lnTo>
                <a:lnTo>
                  <a:pt x="30848" y="5930"/>
                </a:lnTo>
                <a:lnTo>
                  <a:pt x="31610" y="5930"/>
                </a:lnTo>
                <a:lnTo>
                  <a:pt x="32346" y="5549"/>
                </a:lnTo>
                <a:lnTo>
                  <a:pt x="32880" y="5105"/>
                </a:lnTo>
                <a:lnTo>
                  <a:pt x="33401" y="4508"/>
                </a:lnTo>
                <a:lnTo>
                  <a:pt x="33705" y="3822"/>
                </a:lnTo>
                <a:lnTo>
                  <a:pt x="33705" y="2336"/>
                </a:lnTo>
                <a:close/>
              </a:path>
              <a:path w="42545" h="49529">
                <a:moveTo>
                  <a:pt x="42087" y="45859"/>
                </a:moveTo>
                <a:lnTo>
                  <a:pt x="41783" y="45173"/>
                </a:lnTo>
                <a:lnTo>
                  <a:pt x="41338" y="44653"/>
                </a:lnTo>
                <a:lnTo>
                  <a:pt x="40208" y="43611"/>
                </a:lnTo>
                <a:lnTo>
                  <a:pt x="38341" y="43611"/>
                </a:lnTo>
                <a:lnTo>
                  <a:pt x="36766" y="45173"/>
                </a:lnTo>
                <a:lnTo>
                  <a:pt x="36550" y="45859"/>
                </a:lnTo>
                <a:lnTo>
                  <a:pt x="36550" y="47358"/>
                </a:lnTo>
                <a:lnTo>
                  <a:pt x="36766" y="48107"/>
                </a:lnTo>
                <a:lnTo>
                  <a:pt x="37363" y="48641"/>
                </a:lnTo>
                <a:lnTo>
                  <a:pt x="37896" y="49161"/>
                </a:lnTo>
                <a:lnTo>
                  <a:pt x="38569" y="49453"/>
                </a:lnTo>
                <a:lnTo>
                  <a:pt x="39319" y="49453"/>
                </a:lnTo>
                <a:lnTo>
                  <a:pt x="40068" y="49453"/>
                </a:lnTo>
                <a:lnTo>
                  <a:pt x="40741" y="49161"/>
                </a:lnTo>
                <a:lnTo>
                  <a:pt x="41338" y="48641"/>
                </a:lnTo>
                <a:lnTo>
                  <a:pt x="41783" y="48107"/>
                </a:lnTo>
                <a:lnTo>
                  <a:pt x="42087" y="47358"/>
                </a:lnTo>
                <a:lnTo>
                  <a:pt x="42087" y="45859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1" name="object 31"/>
          <p:cNvSpPr/>
          <p:nvPr/>
        </p:nvSpPr>
        <p:spPr>
          <a:xfrm>
            <a:off x="12732749" y="12126093"/>
            <a:ext cx="23707" cy="94827"/>
          </a:xfrm>
          <a:custGeom>
            <a:avLst/>
            <a:gdLst/>
            <a:ahLst/>
            <a:cxnLst/>
            <a:rect l="l" t="t" r="r" b="b"/>
            <a:pathLst>
              <a:path w="8889" h="35560">
                <a:moveTo>
                  <a:pt x="5613" y="2324"/>
                </a:moveTo>
                <a:lnTo>
                  <a:pt x="5321" y="1574"/>
                </a:lnTo>
                <a:lnTo>
                  <a:pt x="3746" y="0"/>
                </a:lnTo>
                <a:lnTo>
                  <a:pt x="1803" y="76"/>
                </a:lnTo>
                <a:lnTo>
                  <a:pt x="304" y="1574"/>
                </a:lnTo>
                <a:lnTo>
                  <a:pt x="0" y="2247"/>
                </a:lnTo>
                <a:lnTo>
                  <a:pt x="0" y="3822"/>
                </a:lnTo>
                <a:lnTo>
                  <a:pt x="304" y="4495"/>
                </a:lnTo>
                <a:lnTo>
                  <a:pt x="1346" y="5537"/>
                </a:lnTo>
                <a:lnTo>
                  <a:pt x="2032" y="5842"/>
                </a:lnTo>
                <a:lnTo>
                  <a:pt x="2768" y="5842"/>
                </a:lnTo>
                <a:lnTo>
                  <a:pt x="3517" y="5842"/>
                </a:lnTo>
                <a:lnTo>
                  <a:pt x="4267" y="5537"/>
                </a:lnTo>
                <a:lnTo>
                  <a:pt x="5321" y="4495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8889" h="35560">
                <a:moveTo>
                  <a:pt x="8394" y="31762"/>
                </a:moveTo>
                <a:lnTo>
                  <a:pt x="8089" y="31089"/>
                </a:lnTo>
                <a:lnTo>
                  <a:pt x="6515" y="29514"/>
                </a:lnTo>
                <a:lnTo>
                  <a:pt x="4648" y="29514"/>
                </a:lnTo>
                <a:lnTo>
                  <a:pt x="3670" y="30556"/>
                </a:lnTo>
                <a:lnTo>
                  <a:pt x="3149" y="31013"/>
                </a:lnTo>
                <a:lnTo>
                  <a:pt x="2768" y="31762"/>
                </a:lnTo>
                <a:lnTo>
                  <a:pt x="2768" y="33337"/>
                </a:lnTo>
                <a:lnTo>
                  <a:pt x="3149" y="34086"/>
                </a:lnTo>
                <a:lnTo>
                  <a:pt x="3606" y="34531"/>
                </a:lnTo>
                <a:lnTo>
                  <a:pt x="4114" y="35064"/>
                </a:lnTo>
                <a:lnTo>
                  <a:pt x="4876" y="35356"/>
                </a:lnTo>
                <a:lnTo>
                  <a:pt x="5613" y="35356"/>
                </a:lnTo>
                <a:lnTo>
                  <a:pt x="6362" y="35356"/>
                </a:lnTo>
                <a:lnTo>
                  <a:pt x="7048" y="35064"/>
                </a:lnTo>
                <a:lnTo>
                  <a:pt x="7556" y="34531"/>
                </a:lnTo>
                <a:lnTo>
                  <a:pt x="8089" y="34086"/>
                </a:lnTo>
                <a:lnTo>
                  <a:pt x="8394" y="33337"/>
                </a:lnTo>
                <a:lnTo>
                  <a:pt x="8394" y="3176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2" name="object 32"/>
          <p:cNvSpPr/>
          <p:nvPr/>
        </p:nvSpPr>
        <p:spPr>
          <a:xfrm>
            <a:off x="12695192" y="11965059"/>
            <a:ext cx="115147" cy="64347"/>
          </a:xfrm>
          <a:custGeom>
            <a:avLst/>
            <a:gdLst/>
            <a:ahLst/>
            <a:cxnLst/>
            <a:rect l="l" t="t" r="r" b="b"/>
            <a:pathLst>
              <a:path w="43179" h="24129">
                <a:moveTo>
                  <a:pt x="5626" y="2247"/>
                </a:moveTo>
                <a:lnTo>
                  <a:pt x="5321" y="1498"/>
                </a:lnTo>
                <a:lnTo>
                  <a:pt x="4787" y="1041"/>
                </a:lnTo>
                <a:lnTo>
                  <a:pt x="3746" y="0"/>
                </a:lnTo>
                <a:lnTo>
                  <a:pt x="1879" y="76"/>
                </a:lnTo>
                <a:lnTo>
                  <a:pt x="901" y="1041"/>
                </a:lnTo>
                <a:lnTo>
                  <a:pt x="381" y="1498"/>
                </a:lnTo>
                <a:lnTo>
                  <a:pt x="0" y="2247"/>
                </a:lnTo>
                <a:lnTo>
                  <a:pt x="0" y="3822"/>
                </a:lnTo>
                <a:lnTo>
                  <a:pt x="304" y="4495"/>
                </a:lnTo>
                <a:lnTo>
                  <a:pt x="838" y="5016"/>
                </a:lnTo>
                <a:lnTo>
                  <a:pt x="1346" y="5549"/>
                </a:lnTo>
                <a:lnTo>
                  <a:pt x="2108" y="5842"/>
                </a:lnTo>
                <a:lnTo>
                  <a:pt x="2844" y="5842"/>
                </a:lnTo>
                <a:lnTo>
                  <a:pt x="3594" y="5842"/>
                </a:lnTo>
                <a:lnTo>
                  <a:pt x="4279" y="5549"/>
                </a:lnTo>
                <a:lnTo>
                  <a:pt x="4787" y="5016"/>
                </a:lnTo>
                <a:lnTo>
                  <a:pt x="5321" y="4495"/>
                </a:lnTo>
                <a:lnTo>
                  <a:pt x="5626" y="3746"/>
                </a:lnTo>
                <a:lnTo>
                  <a:pt x="5626" y="2247"/>
                </a:lnTo>
                <a:close/>
              </a:path>
              <a:path w="43179" h="24129">
                <a:moveTo>
                  <a:pt x="43078" y="20523"/>
                </a:moveTo>
                <a:lnTo>
                  <a:pt x="42773" y="19850"/>
                </a:lnTo>
                <a:lnTo>
                  <a:pt x="41198" y="18288"/>
                </a:lnTo>
                <a:lnTo>
                  <a:pt x="39331" y="18288"/>
                </a:lnTo>
                <a:lnTo>
                  <a:pt x="37757" y="19850"/>
                </a:lnTo>
                <a:lnTo>
                  <a:pt x="37452" y="20523"/>
                </a:lnTo>
                <a:lnTo>
                  <a:pt x="37452" y="22034"/>
                </a:lnTo>
                <a:lnTo>
                  <a:pt x="37757" y="22771"/>
                </a:lnTo>
                <a:lnTo>
                  <a:pt x="38798" y="23825"/>
                </a:lnTo>
                <a:lnTo>
                  <a:pt x="39560" y="24117"/>
                </a:lnTo>
                <a:lnTo>
                  <a:pt x="40297" y="24117"/>
                </a:lnTo>
                <a:lnTo>
                  <a:pt x="41046" y="24117"/>
                </a:lnTo>
                <a:lnTo>
                  <a:pt x="41719" y="23825"/>
                </a:lnTo>
                <a:lnTo>
                  <a:pt x="42773" y="22771"/>
                </a:lnTo>
                <a:lnTo>
                  <a:pt x="43078" y="22034"/>
                </a:lnTo>
                <a:lnTo>
                  <a:pt x="43078" y="2052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3" name="object 33"/>
          <p:cNvSpPr/>
          <p:nvPr/>
        </p:nvSpPr>
        <p:spPr>
          <a:xfrm>
            <a:off x="12758929" y="11560489"/>
            <a:ext cx="719667" cy="526627"/>
          </a:xfrm>
          <a:custGeom>
            <a:avLst/>
            <a:gdLst/>
            <a:ahLst/>
            <a:cxnLst/>
            <a:rect l="l" t="t" r="r" b="b"/>
            <a:pathLst>
              <a:path w="269875" h="197485">
                <a:moveTo>
                  <a:pt x="5613" y="124447"/>
                </a:moveTo>
                <a:lnTo>
                  <a:pt x="5321" y="123774"/>
                </a:lnTo>
                <a:lnTo>
                  <a:pt x="3746" y="122186"/>
                </a:lnTo>
                <a:lnTo>
                  <a:pt x="1879" y="122275"/>
                </a:lnTo>
                <a:lnTo>
                  <a:pt x="825" y="123240"/>
                </a:lnTo>
                <a:lnTo>
                  <a:pt x="292" y="123774"/>
                </a:lnTo>
                <a:lnTo>
                  <a:pt x="0" y="124447"/>
                </a:lnTo>
                <a:lnTo>
                  <a:pt x="0" y="126022"/>
                </a:lnTo>
                <a:lnTo>
                  <a:pt x="292" y="126758"/>
                </a:lnTo>
                <a:lnTo>
                  <a:pt x="825" y="127215"/>
                </a:lnTo>
                <a:lnTo>
                  <a:pt x="1346" y="127736"/>
                </a:lnTo>
                <a:lnTo>
                  <a:pt x="2095" y="128041"/>
                </a:lnTo>
                <a:lnTo>
                  <a:pt x="2768" y="128041"/>
                </a:lnTo>
                <a:lnTo>
                  <a:pt x="3517" y="128041"/>
                </a:lnTo>
                <a:lnTo>
                  <a:pt x="4267" y="127736"/>
                </a:lnTo>
                <a:lnTo>
                  <a:pt x="4787" y="127215"/>
                </a:lnTo>
                <a:lnTo>
                  <a:pt x="5321" y="126758"/>
                </a:lnTo>
                <a:lnTo>
                  <a:pt x="5613" y="126022"/>
                </a:lnTo>
                <a:lnTo>
                  <a:pt x="5613" y="124447"/>
                </a:lnTo>
                <a:close/>
              </a:path>
              <a:path w="269875" h="197485">
                <a:moveTo>
                  <a:pt x="18275" y="80987"/>
                </a:moveTo>
                <a:lnTo>
                  <a:pt x="17970" y="80238"/>
                </a:lnTo>
                <a:lnTo>
                  <a:pt x="16395" y="78663"/>
                </a:lnTo>
                <a:lnTo>
                  <a:pt x="14528" y="78663"/>
                </a:lnTo>
                <a:lnTo>
                  <a:pt x="12954" y="80238"/>
                </a:lnTo>
                <a:lnTo>
                  <a:pt x="12649" y="80911"/>
                </a:lnTo>
                <a:lnTo>
                  <a:pt x="12649" y="82499"/>
                </a:lnTo>
                <a:lnTo>
                  <a:pt x="12954" y="83159"/>
                </a:lnTo>
                <a:lnTo>
                  <a:pt x="13487" y="83680"/>
                </a:lnTo>
                <a:lnTo>
                  <a:pt x="13995" y="84213"/>
                </a:lnTo>
                <a:lnTo>
                  <a:pt x="14757" y="84518"/>
                </a:lnTo>
                <a:lnTo>
                  <a:pt x="15430" y="84518"/>
                </a:lnTo>
                <a:lnTo>
                  <a:pt x="16167" y="84518"/>
                </a:lnTo>
                <a:lnTo>
                  <a:pt x="16929" y="84213"/>
                </a:lnTo>
                <a:lnTo>
                  <a:pt x="17449" y="83680"/>
                </a:lnTo>
                <a:lnTo>
                  <a:pt x="17970" y="83159"/>
                </a:lnTo>
                <a:lnTo>
                  <a:pt x="18275" y="82410"/>
                </a:lnTo>
                <a:lnTo>
                  <a:pt x="18275" y="80987"/>
                </a:lnTo>
                <a:close/>
              </a:path>
              <a:path w="269875" h="197485">
                <a:moveTo>
                  <a:pt x="30848" y="55676"/>
                </a:moveTo>
                <a:lnTo>
                  <a:pt x="30556" y="54914"/>
                </a:lnTo>
                <a:lnTo>
                  <a:pt x="30099" y="54394"/>
                </a:lnTo>
                <a:lnTo>
                  <a:pt x="28981" y="53340"/>
                </a:lnTo>
                <a:lnTo>
                  <a:pt x="27114" y="53340"/>
                </a:lnTo>
                <a:lnTo>
                  <a:pt x="25539" y="54914"/>
                </a:lnTo>
                <a:lnTo>
                  <a:pt x="25311" y="55676"/>
                </a:lnTo>
                <a:lnTo>
                  <a:pt x="25311" y="57162"/>
                </a:lnTo>
                <a:lnTo>
                  <a:pt x="25539" y="57835"/>
                </a:lnTo>
                <a:lnTo>
                  <a:pt x="26060" y="58432"/>
                </a:lnTo>
                <a:lnTo>
                  <a:pt x="26657" y="58966"/>
                </a:lnTo>
                <a:lnTo>
                  <a:pt x="27330" y="59258"/>
                </a:lnTo>
                <a:lnTo>
                  <a:pt x="28092" y="59258"/>
                </a:lnTo>
                <a:lnTo>
                  <a:pt x="28829" y="59258"/>
                </a:lnTo>
                <a:lnTo>
                  <a:pt x="29502" y="58966"/>
                </a:lnTo>
                <a:lnTo>
                  <a:pt x="30556" y="57912"/>
                </a:lnTo>
                <a:lnTo>
                  <a:pt x="30848" y="57162"/>
                </a:lnTo>
                <a:lnTo>
                  <a:pt x="30848" y="55676"/>
                </a:lnTo>
                <a:close/>
              </a:path>
              <a:path w="269875" h="197485">
                <a:moveTo>
                  <a:pt x="42087" y="139954"/>
                </a:moveTo>
                <a:lnTo>
                  <a:pt x="41783" y="139204"/>
                </a:lnTo>
                <a:lnTo>
                  <a:pt x="41338" y="138684"/>
                </a:lnTo>
                <a:lnTo>
                  <a:pt x="40208" y="137706"/>
                </a:lnTo>
                <a:lnTo>
                  <a:pt x="38341" y="137706"/>
                </a:lnTo>
                <a:lnTo>
                  <a:pt x="36855" y="139204"/>
                </a:lnTo>
                <a:lnTo>
                  <a:pt x="36550" y="139954"/>
                </a:lnTo>
                <a:lnTo>
                  <a:pt x="36550" y="141452"/>
                </a:lnTo>
                <a:lnTo>
                  <a:pt x="36766" y="142125"/>
                </a:lnTo>
                <a:lnTo>
                  <a:pt x="37896" y="143256"/>
                </a:lnTo>
                <a:lnTo>
                  <a:pt x="38569" y="143548"/>
                </a:lnTo>
                <a:lnTo>
                  <a:pt x="39319" y="143548"/>
                </a:lnTo>
                <a:lnTo>
                  <a:pt x="40068" y="143548"/>
                </a:lnTo>
                <a:lnTo>
                  <a:pt x="40741" y="143256"/>
                </a:lnTo>
                <a:lnTo>
                  <a:pt x="41338" y="142722"/>
                </a:lnTo>
                <a:lnTo>
                  <a:pt x="41871" y="142125"/>
                </a:lnTo>
                <a:lnTo>
                  <a:pt x="42087" y="141452"/>
                </a:lnTo>
                <a:lnTo>
                  <a:pt x="42087" y="139954"/>
                </a:lnTo>
                <a:close/>
              </a:path>
              <a:path w="269875" h="197485">
                <a:moveTo>
                  <a:pt x="50558" y="109004"/>
                </a:moveTo>
                <a:lnTo>
                  <a:pt x="50253" y="108331"/>
                </a:lnTo>
                <a:lnTo>
                  <a:pt x="48679" y="106756"/>
                </a:lnTo>
                <a:lnTo>
                  <a:pt x="46736" y="106756"/>
                </a:lnTo>
                <a:lnTo>
                  <a:pt x="45758" y="107810"/>
                </a:lnTo>
                <a:lnTo>
                  <a:pt x="45237" y="108331"/>
                </a:lnTo>
                <a:lnTo>
                  <a:pt x="44945" y="109004"/>
                </a:lnTo>
                <a:lnTo>
                  <a:pt x="44945" y="110591"/>
                </a:lnTo>
                <a:lnTo>
                  <a:pt x="45237" y="111340"/>
                </a:lnTo>
                <a:lnTo>
                  <a:pt x="45758" y="111785"/>
                </a:lnTo>
                <a:lnTo>
                  <a:pt x="46291" y="112306"/>
                </a:lnTo>
                <a:lnTo>
                  <a:pt x="47028" y="112610"/>
                </a:lnTo>
                <a:lnTo>
                  <a:pt x="47701" y="112610"/>
                </a:lnTo>
                <a:lnTo>
                  <a:pt x="48463" y="112610"/>
                </a:lnTo>
                <a:lnTo>
                  <a:pt x="49199" y="112306"/>
                </a:lnTo>
                <a:lnTo>
                  <a:pt x="49733" y="111785"/>
                </a:lnTo>
                <a:lnTo>
                  <a:pt x="50253" y="111340"/>
                </a:lnTo>
                <a:lnTo>
                  <a:pt x="50558" y="110591"/>
                </a:lnTo>
                <a:lnTo>
                  <a:pt x="50558" y="109004"/>
                </a:lnTo>
                <a:close/>
              </a:path>
              <a:path w="269875" h="197485">
                <a:moveTo>
                  <a:pt x="64185" y="41135"/>
                </a:moveTo>
                <a:lnTo>
                  <a:pt x="63881" y="40449"/>
                </a:lnTo>
                <a:lnTo>
                  <a:pt x="63284" y="39928"/>
                </a:lnTo>
                <a:lnTo>
                  <a:pt x="62242" y="38887"/>
                </a:lnTo>
                <a:lnTo>
                  <a:pt x="60439" y="38811"/>
                </a:lnTo>
                <a:lnTo>
                  <a:pt x="58788" y="40449"/>
                </a:lnTo>
                <a:lnTo>
                  <a:pt x="58496" y="41135"/>
                </a:lnTo>
                <a:lnTo>
                  <a:pt x="58496" y="42633"/>
                </a:lnTo>
                <a:lnTo>
                  <a:pt x="58864" y="43383"/>
                </a:lnTo>
                <a:lnTo>
                  <a:pt x="59321" y="43840"/>
                </a:lnTo>
                <a:lnTo>
                  <a:pt x="59842" y="44437"/>
                </a:lnTo>
                <a:lnTo>
                  <a:pt x="60591" y="44729"/>
                </a:lnTo>
                <a:lnTo>
                  <a:pt x="61341" y="44729"/>
                </a:lnTo>
                <a:lnTo>
                  <a:pt x="62090" y="44729"/>
                </a:lnTo>
                <a:lnTo>
                  <a:pt x="62763" y="44437"/>
                </a:lnTo>
                <a:lnTo>
                  <a:pt x="63817" y="43383"/>
                </a:lnTo>
                <a:lnTo>
                  <a:pt x="64185" y="42633"/>
                </a:lnTo>
                <a:lnTo>
                  <a:pt x="64185" y="41135"/>
                </a:lnTo>
                <a:close/>
              </a:path>
              <a:path w="269875" h="197485">
                <a:moveTo>
                  <a:pt x="65989" y="177863"/>
                </a:moveTo>
                <a:lnTo>
                  <a:pt x="65684" y="177114"/>
                </a:lnTo>
                <a:lnTo>
                  <a:pt x="65151" y="176657"/>
                </a:lnTo>
                <a:lnTo>
                  <a:pt x="64109" y="175615"/>
                </a:lnTo>
                <a:lnTo>
                  <a:pt x="62242" y="175615"/>
                </a:lnTo>
                <a:lnTo>
                  <a:pt x="60744" y="177114"/>
                </a:lnTo>
                <a:lnTo>
                  <a:pt x="60363" y="177863"/>
                </a:lnTo>
                <a:lnTo>
                  <a:pt x="60363" y="179362"/>
                </a:lnTo>
                <a:lnTo>
                  <a:pt x="60744" y="180111"/>
                </a:lnTo>
                <a:lnTo>
                  <a:pt x="61201" y="180632"/>
                </a:lnTo>
                <a:lnTo>
                  <a:pt x="61709" y="181165"/>
                </a:lnTo>
                <a:lnTo>
                  <a:pt x="62471" y="181457"/>
                </a:lnTo>
                <a:lnTo>
                  <a:pt x="63207" y="181457"/>
                </a:lnTo>
                <a:lnTo>
                  <a:pt x="63957" y="181457"/>
                </a:lnTo>
                <a:lnTo>
                  <a:pt x="64643" y="181165"/>
                </a:lnTo>
                <a:lnTo>
                  <a:pt x="65684" y="180111"/>
                </a:lnTo>
                <a:lnTo>
                  <a:pt x="65989" y="179362"/>
                </a:lnTo>
                <a:lnTo>
                  <a:pt x="65989" y="177863"/>
                </a:lnTo>
                <a:close/>
              </a:path>
              <a:path w="269875" h="197485">
                <a:moveTo>
                  <a:pt x="73025" y="78155"/>
                </a:moveTo>
                <a:lnTo>
                  <a:pt x="72732" y="77393"/>
                </a:lnTo>
                <a:lnTo>
                  <a:pt x="72199" y="76949"/>
                </a:lnTo>
                <a:lnTo>
                  <a:pt x="71158" y="75819"/>
                </a:lnTo>
                <a:lnTo>
                  <a:pt x="69291" y="75895"/>
                </a:lnTo>
                <a:lnTo>
                  <a:pt x="68300" y="76873"/>
                </a:lnTo>
                <a:lnTo>
                  <a:pt x="67703" y="77393"/>
                </a:lnTo>
                <a:lnTo>
                  <a:pt x="67411" y="78155"/>
                </a:lnTo>
                <a:lnTo>
                  <a:pt x="67411" y="79641"/>
                </a:lnTo>
                <a:lnTo>
                  <a:pt x="67703" y="80391"/>
                </a:lnTo>
                <a:lnTo>
                  <a:pt x="68237" y="80835"/>
                </a:lnTo>
                <a:lnTo>
                  <a:pt x="68757" y="81368"/>
                </a:lnTo>
                <a:lnTo>
                  <a:pt x="69507" y="81737"/>
                </a:lnTo>
                <a:lnTo>
                  <a:pt x="70180" y="81737"/>
                </a:lnTo>
                <a:lnTo>
                  <a:pt x="70929" y="81737"/>
                </a:lnTo>
                <a:lnTo>
                  <a:pt x="71678" y="81368"/>
                </a:lnTo>
                <a:lnTo>
                  <a:pt x="72199" y="80911"/>
                </a:lnTo>
                <a:lnTo>
                  <a:pt x="72732" y="80391"/>
                </a:lnTo>
                <a:lnTo>
                  <a:pt x="73025" y="79641"/>
                </a:lnTo>
                <a:lnTo>
                  <a:pt x="73025" y="78155"/>
                </a:lnTo>
                <a:close/>
              </a:path>
              <a:path w="269875" h="197485">
                <a:moveTo>
                  <a:pt x="102539" y="176441"/>
                </a:moveTo>
                <a:lnTo>
                  <a:pt x="102235" y="175768"/>
                </a:lnTo>
                <a:lnTo>
                  <a:pt x="100660" y="174193"/>
                </a:lnTo>
                <a:lnTo>
                  <a:pt x="98793" y="174193"/>
                </a:lnTo>
                <a:lnTo>
                  <a:pt x="97751" y="175234"/>
                </a:lnTo>
                <a:lnTo>
                  <a:pt x="97218" y="175691"/>
                </a:lnTo>
                <a:lnTo>
                  <a:pt x="96913" y="176441"/>
                </a:lnTo>
                <a:lnTo>
                  <a:pt x="96913" y="178015"/>
                </a:lnTo>
                <a:lnTo>
                  <a:pt x="97218" y="178765"/>
                </a:lnTo>
                <a:lnTo>
                  <a:pt x="97751" y="179209"/>
                </a:lnTo>
                <a:lnTo>
                  <a:pt x="98259" y="179743"/>
                </a:lnTo>
                <a:lnTo>
                  <a:pt x="99021" y="180035"/>
                </a:lnTo>
                <a:lnTo>
                  <a:pt x="99695" y="180035"/>
                </a:lnTo>
                <a:lnTo>
                  <a:pt x="100431" y="180035"/>
                </a:lnTo>
                <a:lnTo>
                  <a:pt x="101193" y="179743"/>
                </a:lnTo>
                <a:lnTo>
                  <a:pt x="101638" y="179209"/>
                </a:lnTo>
                <a:lnTo>
                  <a:pt x="102235" y="178765"/>
                </a:lnTo>
                <a:lnTo>
                  <a:pt x="102539" y="178015"/>
                </a:lnTo>
                <a:lnTo>
                  <a:pt x="102539" y="176441"/>
                </a:lnTo>
                <a:close/>
              </a:path>
              <a:path w="269875" h="197485">
                <a:moveTo>
                  <a:pt x="132054" y="141376"/>
                </a:moveTo>
                <a:lnTo>
                  <a:pt x="131749" y="140627"/>
                </a:lnTo>
                <a:lnTo>
                  <a:pt x="131152" y="140106"/>
                </a:lnTo>
                <a:lnTo>
                  <a:pt x="130098" y="139052"/>
                </a:lnTo>
                <a:lnTo>
                  <a:pt x="128155" y="139128"/>
                </a:lnTo>
                <a:lnTo>
                  <a:pt x="126657" y="140627"/>
                </a:lnTo>
                <a:lnTo>
                  <a:pt x="126352" y="141376"/>
                </a:lnTo>
                <a:lnTo>
                  <a:pt x="126352" y="142875"/>
                </a:lnTo>
                <a:lnTo>
                  <a:pt x="126733" y="143624"/>
                </a:lnTo>
                <a:lnTo>
                  <a:pt x="127711" y="144589"/>
                </a:lnTo>
                <a:lnTo>
                  <a:pt x="128447" y="144907"/>
                </a:lnTo>
                <a:lnTo>
                  <a:pt x="129209" y="144907"/>
                </a:lnTo>
                <a:lnTo>
                  <a:pt x="129946" y="144907"/>
                </a:lnTo>
                <a:lnTo>
                  <a:pt x="130619" y="144589"/>
                </a:lnTo>
                <a:lnTo>
                  <a:pt x="131152" y="144068"/>
                </a:lnTo>
                <a:lnTo>
                  <a:pt x="131673" y="143624"/>
                </a:lnTo>
                <a:lnTo>
                  <a:pt x="132054" y="142875"/>
                </a:lnTo>
                <a:lnTo>
                  <a:pt x="132054" y="141376"/>
                </a:lnTo>
                <a:close/>
              </a:path>
              <a:path w="269875" h="197485">
                <a:moveTo>
                  <a:pt x="133400" y="20535"/>
                </a:moveTo>
                <a:lnTo>
                  <a:pt x="133096" y="19773"/>
                </a:lnTo>
                <a:lnTo>
                  <a:pt x="132562" y="19329"/>
                </a:lnTo>
                <a:lnTo>
                  <a:pt x="131521" y="18211"/>
                </a:lnTo>
                <a:lnTo>
                  <a:pt x="129654" y="18288"/>
                </a:lnTo>
                <a:lnTo>
                  <a:pt x="128155" y="19773"/>
                </a:lnTo>
                <a:lnTo>
                  <a:pt x="127774" y="20535"/>
                </a:lnTo>
                <a:lnTo>
                  <a:pt x="127774" y="22034"/>
                </a:lnTo>
                <a:lnTo>
                  <a:pt x="128079" y="22707"/>
                </a:lnTo>
                <a:lnTo>
                  <a:pt x="128612" y="23228"/>
                </a:lnTo>
                <a:lnTo>
                  <a:pt x="129120" y="23825"/>
                </a:lnTo>
                <a:lnTo>
                  <a:pt x="129882" y="24117"/>
                </a:lnTo>
                <a:lnTo>
                  <a:pt x="130619" y="24117"/>
                </a:lnTo>
                <a:lnTo>
                  <a:pt x="131368" y="24117"/>
                </a:lnTo>
                <a:lnTo>
                  <a:pt x="132054" y="23825"/>
                </a:lnTo>
                <a:lnTo>
                  <a:pt x="132562" y="23304"/>
                </a:lnTo>
                <a:lnTo>
                  <a:pt x="133096" y="22707"/>
                </a:lnTo>
                <a:lnTo>
                  <a:pt x="133400" y="22034"/>
                </a:lnTo>
                <a:lnTo>
                  <a:pt x="133400" y="20535"/>
                </a:lnTo>
                <a:close/>
              </a:path>
              <a:path w="269875" h="197485">
                <a:moveTo>
                  <a:pt x="137668" y="190525"/>
                </a:moveTo>
                <a:lnTo>
                  <a:pt x="137363" y="189852"/>
                </a:lnTo>
                <a:lnTo>
                  <a:pt x="135801" y="188277"/>
                </a:lnTo>
                <a:lnTo>
                  <a:pt x="133769" y="188277"/>
                </a:lnTo>
                <a:lnTo>
                  <a:pt x="132867" y="189255"/>
                </a:lnTo>
                <a:lnTo>
                  <a:pt x="132270" y="189852"/>
                </a:lnTo>
                <a:lnTo>
                  <a:pt x="131978" y="190525"/>
                </a:lnTo>
                <a:lnTo>
                  <a:pt x="131978" y="192024"/>
                </a:lnTo>
                <a:lnTo>
                  <a:pt x="132346" y="192773"/>
                </a:lnTo>
                <a:lnTo>
                  <a:pt x="133324" y="193751"/>
                </a:lnTo>
                <a:lnTo>
                  <a:pt x="134073" y="194119"/>
                </a:lnTo>
                <a:lnTo>
                  <a:pt x="134823" y="194119"/>
                </a:lnTo>
                <a:lnTo>
                  <a:pt x="135559" y="194119"/>
                </a:lnTo>
                <a:lnTo>
                  <a:pt x="136309" y="193751"/>
                </a:lnTo>
                <a:lnTo>
                  <a:pt x="137287" y="192773"/>
                </a:lnTo>
                <a:lnTo>
                  <a:pt x="137668" y="192024"/>
                </a:lnTo>
                <a:lnTo>
                  <a:pt x="137668" y="190525"/>
                </a:lnTo>
                <a:close/>
              </a:path>
              <a:path w="269875" h="197485">
                <a:moveTo>
                  <a:pt x="143281" y="90805"/>
                </a:moveTo>
                <a:lnTo>
                  <a:pt x="142989" y="90055"/>
                </a:lnTo>
                <a:lnTo>
                  <a:pt x="142379" y="89535"/>
                </a:lnTo>
                <a:lnTo>
                  <a:pt x="141325" y="88480"/>
                </a:lnTo>
                <a:lnTo>
                  <a:pt x="139382" y="88557"/>
                </a:lnTo>
                <a:lnTo>
                  <a:pt x="138480" y="89535"/>
                </a:lnTo>
                <a:lnTo>
                  <a:pt x="137883" y="90055"/>
                </a:lnTo>
                <a:lnTo>
                  <a:pt x="137579" y="90805"/>
                </a:lnTo>
                <a:lnTo>
                  <a:pt x="137579" y="92303"/>
                </a:lnTo>
                <a:lnTo>
                  <a:pt x="137883" y="92976"/>
                </a:lnTo>
                <a:lnTo>
                  <a:pt x="138938" y="94018"/>
                </a:lnTo>
                <a:lnTo>
                  <a:pt x="139687" y="94335"/>
                </a:lnTo>
                <a:lnTo>
                  <a:pt x="140436" y="94335"/>
                </a:lnTo>
                <a:lnTo>
                  <a:pt x="141185" y="94335"/>
                </a:lnTo>
                <a:lnTo>
                  <a:pt x="141859" y="94018"/>
                </a:lnTo>
                <a:lnTo>
                  <a:pt x="142455" y="93497"/>
                </a:lnTo>
                <a:lnTo>
                  <a:pt x="142989" y="92976"/>
                </a:lnTo>
                <a:lnTo>
                  <a:pt x="143281" y="92303"/>
                </a:lnTo>
                <a:lnTo>
                  <a:pt x="143281" y="90805"/>
                </a:lnTo>
                <a:close/>
              </a:path>
              <a:path w="269875" h="197485">
                <a:moveTo>
                  <a:pt x="144627" y="2324"/>
                </a:moveTo>
                <a:lnTo>
                  <a:pt x="144335" y="1574"/>
                </a:lnTo>
                <a:lnTo>
                  <a:pt x="142760" y="0"/>
                </a:lnTo>
                <a:lnTo>
                  <a:pt x="140817" y="0"/>
                </a:lnTo>
                <a:lnTo>
                  <a:pt x="139839" y="1041"/>
                </a:lnTo>
                <a:lnTo>
                  <a:pt x="139319" y="1574"/>
                </a:lnTo>
                <a:lnTo>
                  <a:pt x="139014" y="2324"/>
                </a:lnTo>
                <a:lnTo>
                  <a:pt x="139014" y="3746"/>
                </a:lnTo>
                <a:lnTo>
                  <a:pt x="139319" y="4495"/>
                </a:lnTo>
                <a:lnTo>
                  <a:pt x="139839" y="5016"/>
                </a:lnTo>
                <a:lnTo>
                  <a:pt x="140360" y="5549"/>
                </a:lnTo>
                <a:lnTo>
                  <a:pt x="141109" y="5842"/>
                </a:lnTo>
                <a:lnTo>
                  <a:pt x="141859" y="5842"/>
                </a:lnTo>
                <a:lnTo>
                  <a:pt x="142608" y="5842"/>
                </a:lnTo>
                <a:lnTo>
                  <a:pt x="143281" y="5549"/>
                </a:lnTo>
                <a:lnTo>
                  <a:pt x="143802" y="5016"/>
                </a:lnTo>
                <a:lnTo>
                  <a:pt x="144411" y="4495"/>
                </a:lnTo>
                <a:lnTo>
                  <a:pt x="144627" y="3746"/>
                </a:lnTo>
                <a:lnTo>
                  <a:pt x="144627" y="2324"/>
                </a:lnTo>
                <a:close/>
              </a:path>
              <a:path w="269875" h="197485">
                <a:moveTo>
                  <a:pt x="181178" y="193294"/>
                </a:moveTo>
                <a:lnTo>
                  <a:pt x="180886" y="192620"/>
                </a:lnTo>
                <a:lnTo>
                  <a:pt x="179311" y="191046"/>
                </a:lnTo>
                <a:lnTo>
                  <a:pt x="177431" y="191046"/>
                </a:lnTo>
                <a:lnTo>
                  <a:pt x="175869" y="192620"/>
                </a:lnTo>
                <a:lnTo>
                  <a:pt x="175564" y="193294"/>
                </a:lnTo>
                <a:lnTo>
                  <a:pt x="175564" y="194792"/>
                </a:lnTo>
                <a:lnTo>
                  <a:pt x="175869" y="195541"/>
                </a:lnTo>
                <a:lnTo>
                  <a:pt x="176314" y="196062"/>
                </a:lnTo>
                <a:lnTo>
                  <a:pt x="176834" y="196596"/>
                </a:lnTo>
                <a:lnTo>
                  <a:pt x="177596" y="196888"/>
                </a:lnTo>
                <a:lnTo>
                  <a:pt x="178333" y="196888"/>
                </a:lnTo>
                <a:lnTo>
                  <a:pt x="179158" y="196888"/>
                </a:lnTo>
                <a:lnTo>
                  <a:pt x="179832" y="196596"/>
                </a:lnTo>
                <a:lnTo>
                  <a:pt x="180352" y="196062"/>
                </a:lnTo>
                <a:lnTo>
                  <a:pt x="180886" y="195541"/>
                </a:lnTo>
                <a:lnTo>
                  <a:pt x="181178" y="194881"/>
                </a:lnTo>
                <a:lnTo>
                  <a:pt x="181178" y="193294"/>
                </a:lnTo>
                <a:close/>
              </a:path>
              <a:path w="269875" h="197485">
                <a:moveTo>
                  <a:pt x="188226" y="58508"/>
                </a:moveTo>
                <a:lnTo>
                  <a:pt x="187921" y="57759"/>
                </a:lnTo>
                <a:lnTo>
                  <a:pt x="187401" y="57238"/>
                </a:lnTo>
                <a:lnTo>
                  <a:pt x="186270" y="56184"/>
                </a:lnTo>
                <a:lnTo>
                  <a:pt x="184327" y="56184"/>
                </a:lnTo>
                <a:lnTo>
                  <a:pt x="183349" y="57238"/>
                </a:lnTo>
                <a:lnTo>
                  <a:pt x="182829" y="57759"/>
                </a:lnTo>
                <a:lnTo>
                  <a:pt x="182524" y="58508"/>
                </a:lnTo>
                <a:lnTo>
                  <a:pt x="182524" y="59931"/>
                </a:lnTo>
                <a:lnTo>
                  <a:pt x="182829" y="60693"/>
                </a:lnTo>
                <a:lnTo>
                  <a:pt x="183426" y="61214"/>
                </a:lnTo>
                <a:lnTo>
                  <a:pt x="183883" y="61734"/>
                </a:lnTo>
                <a:lnTo>
                  <a:pt x="184632" y="62039"/>
                </a:lnTo>
                <a:lnTo>
                  <a:pt x="185381" y="62039"/>
                </a:lnTo>
                <a:lnTo>
                  <a:pt x="186118" y="62039"/>
                </a:lnTo>
                <a:lnTo>
                  <a:pt x="186804" y="61734"/>
                </a:lnTo>
                <a:lnTo>
                  <a:pt x="187401" y="61214"/>
                </a:lnTo>
                <a:lnTo>
                  <a:pt x="187921" y="60693"/>
                </a:lnTo>
                <a:lnTo>
                  <a:pt x="188226" y="59931"/>
                </a:lnTo>
                <a:lnTo>
                  <a:pt x="188226" y="58508"/>
                </a:lnTo>
                <a:close/>
              </a:path>
              <a:path w="269875" h="197485">
                <a:moveTo>
                  <a:pt x="223278" y="183489"/>
                </a:moveTo>
                <a:lnTo>
                  <a:pt x="222973" y="182727"/>
                </a:lnTo>
                <a:lnTo>
                  <a:pt x="222453" y="182283"/>
                </a:lnTo>
                <a:lnTo>
                  <a:pt x="221411" y="181165"/>
                </a:lnTo>
                <a:lnTo>
                  <a:pt x="219456" y="181241"/>
                </a:lnTo>
                <a:lnTo>
                  <a:pt x="218567" y="182206"/>
                </a:lnTo>
                <a:lnTo>
                  <a:pt x="218033" y="182727"/>
                </a:lnTo>
                <a:lnTo>
                  <a:pt x="217665" y="183489"/>
                </a:lnTo>
                <a:lnTo>
                  <a:pt x="217665" y="184988"/>
                </a:lnTo>
                <a:lnTo>
                  <a:pt x="217957" y="185724"/>
                </a:lnTo>
                <a:lnTo>
                  <a:pt x="218490" y="186182"/>
                </a:lnTo>
                <a:lnTo>
                  <a:pt x="219011" y="186702"/>
                </a:lnTo>
                <a:lnTo>
                  <a:pt x="219760" y="187071"/>
                </a:lnTo>
                <a:lnTo>
                  <a:pt x="220510" y="187071"/>
                </a:lnTo>
                <a:lnTo>
                  <a:pt x="221246" y="187071"/>
                </a:lnTo>
                <a:lnTo>
                  <a:pt x="221932" y="186778"/>
                </a:lnTo>
                <a:lnTo>
                  <a:pt x="222973" y="185724"/>
                </a:lnTo>
                <a:lnTo>
                  <a:pt x="223278" y="184988"/>
                </a:lnTo>
                <a:lnTo>
                  <a:pt x="223278" y="183489"/>
                </a:lnTo>
                <a:close/>
              </a:path>
              <a:path w="269875" h="197485">
                <a:moveTo>
                  <a:pt x="235940" y="73875"/>
                </a:moveTo>
                <a:lnTo>
                  <a:pt x="235635" y="73202"/>
                </a:lnTo>
                <a:lnTo>
                  <a:pt x="235115" y="72745"/>
                </a:lnTo>
                <a:lnTo>
                  <a:pt x="234137" y="71615"/>
                </a:lnTo>
                <a:lnTo>
                  <a:pt x="232041" y="71704"/>
                </a:lnTo>
                <a:lnTo>
                  <a:pt x="231140" y="72669"/>
                </a:lnTo>
                <a:lnTo>
                  <a:pt x="230619" y="73202"/>
                </a:lnTo>
                <a:lnTo>
                  <a:pt x="230327" y="73875"/>
                </a:lnTo>
                <a:lnTo>
                  <a:pt x="230327" y="75450"/>
                </a:lnTo>
                <a:lnTo>
                  <a:pt x="230619" y="76123"/>
                </a:lnTo>
                <a:lnTo>
                  <a:pt x="231140" y="76644"/>
                </a:lnTo>
                <a:lnTo>
                  <a:pt x="231597" y="77165"/>
                </a:lnTo>
                <a:lnTo>
                  <a:pt x="232333" y="77470"/>
                </a:lnTo>
                <a:lnTo>
                  <a:pt x="233172" y="77470"/>
                </a:lnTo>
                <a:lnTo>
                  <a:pt x="233908" y="77470"/>
                </a:lnTo>
                <a:lnTo>
                  <a:pt x="234657" y="77165"/>
                </a:lnTo>
                <a:lnTo>
                  <a:pt x="235115" y="76644"/>
                </a:lnTo>
                <a:lnTo>
                  <a:pt x="235635" y="76123"/>
                </a:lnTo>
                <a:lnTo>
                  <a:pt x="235940" y="75361"/>
                </a:lnTo>
                <a:lnTo>
                  <a:pt x="235940" y="73875"/>
                </a:lnTo>
                <a:close/>
              </a:path>
              <a:path w="269875" h="197485">
                <a:moveTo>
                  <a:pt x="269646" y="191947"/>
                </a:moveTo>
                <a:lnTo>
                  <a:pt x="269341" y="191198"/>
                </a:lnTo>
                <a:lnTo>
                  <a:pt x="267779" y="189623"/>
                </a:lnTo>
                <a:lnTo>
                  <a:pt x="265823" y="189699"/>
                </a:lnTo>
                <a:lnTo>
                  <a:pt x="264325" y="191198"/>
                </a:lnTo>
                <a:lnTo>
                  <a:pt x="264033" y="191871"/>
                </a:lnTo>
                <a:lnTo>
                  <a:pt x="264033" y="193446"/>
                </a:lnTo>
                <a:lnTo>
                  <a:pt x="264325" y="194119"/>
                </a:lnTo>
                <a:lnTo>
                  <a:pt x="264845" y="194640"/>
                </a:lnTo>
                <a:lnTo>
                  <a:pt x="265303" y="195160"/>
                </a:lnTo>
                <a:lnTo>
                  <a:pt x="266039" y="195478"/>
                </a:lnTo>
                <a:lnTo>
                  <a:pt x="266877" y="195478"/>
                </a:lnTo>
                <a:lnTo>
                  <a:pt x="267614" y="195478"/>
                </a:lnTo>
                <a:lnTo>
                  <a:pt x="268287" y="195160"/>
                </a:lnTo>
                <a:lnTo>
                  <a:pt x="269341" y="194119"/>
                </a:lnTo>
                <a:lnTo>
                  <a:pt x="269646" y="193446"/>
                </a:lnTo>
                <a:lnTo>
                  <a:pt x="269646" y="191947"/>
                </a:lnTo>
                <a:close/>
              </a:path>
              <a:path w="269875" h="197485">
                <a:moveTo>
                  <a:pt x="269646" y="149771"/>
                </a:moveTo>
                <a:lnTo>
                  <a:pt x="269341" y="149021"/>
                </a:lnTo>
                <a:lnTo>
                  <a:pt x="268820" y="148564"/>
                </a:lnTo>
                <a:lnTo>
                  <a:pt x="267779" y="147447"/>
                </a:lnTo>
                <a:lnTo>
                  <a:pt x="265747" y="147599"/>
                </a:lnTo>
                <a:lnTo>
                  <a:pt x="264922" y="148488"/>
                </a:lnTo>
                <a:lnTo>
                  <a:pt x="264325" y="149021"/>
                </a:lnTo>
                <a:lnTo>
                  <a:pt x="264033" y="149771"/>
                </a:lnTo>
                <a:lnTo>
                  <a:pt x="264033" y="151269"/>
                </a:lnTo>
                <a:lnTo>
                  <a:pt x="264325" y="152019"/>
                </a:lnTo>
                <a:lnTo>
                  <a:pt x="264845" y="152463"/>
                </a:lnTo>
                <a:lnTo>
                  <a:pt x="265303" y="152984"/>
                </a:lnTo>
                <a:lnTo>
                  <a:pt x="266039" y="153365"/>
                </a:lnTo>
                <a:lnTo>
                  <a:pt x="266877" y="153365"/>
                </a:lnTo>
                <a:lnTo>
                  <a:pt x="267614" y="153365"/>
                </a:lnTo>
                <a:lnTo>
                  <a:pt x="268287" y="153073"/>
                </a:lnTo>
                <a:lnTo>
                  <a:pt x="269341" y="152019"/>
                </a:lnTo>
                <a:lnTo>
                  <a:pt x="269646" y="151269"/>
                </a:lnTo>
                <a:lnTo>
                  <a:pt x="269646" y="14977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4" name="object 34"/>
          <p:cNvSpPr/>
          <p:nvPr/>
        </p:nvSpPr>
        <p:spPr>
          <a:xfrm>
            <a:off x="13144602" y="11279396"/>
            <a:ext cx="42333" cy="66040"/>
          </a:xfrm>
          <a:custGeom>
            <a:avLst/>
            <a:gdLst/>
            <a:ahLst/>
            <a:cxnLst/>
            <a:rect l="l" t="t" r="r" b="b"/>
            <a:pathLst>
              <a:path w="15875" h="24764">
                <a:moveTo>
                  <a:pt x="5626" y="20599"/>
                </a:moveTo>
                <a:lnTo>
                  <a:pt x="5321" y="19850"/>
                </a:lnTo>
                <a:lnTo>
                  <a:pt x="4876" y="19405"/>
                </a:lnTo>
                <a:lnTo>
                  <a:pt x="3822" y="18275"/>
                </a:lnTo>
                <a:lnTo>
                  <a:pt x="1803" y="18351"/>
                </a:lnTo>
                <a:lnTo>
                  <a:pt x="901" y="19329"/>
                </a:lnTo>
                <a:lnTo>
                  <a:pt x="304" y="19850"/>
                </a:lnTo>
                <a:lnTo>
                  <a:pt x="0" y="20599"/>
                </a:lnTo>
                <a:lnTo>
                  <a:pt x="0" y="22098"/>
                </a:lnTo>
                <a:lnTo>
                  <a:pt x="381" y="22847"/>
                </a:lnTo>
                <a:lnTo>
                  <a:pt x="1346" y="23825"/>
                </a:lnTo>
                <a:lnTo>
                  <a:pt x="2108" y="24193"/>
                </a:lnTo>
                <a:lnTo>
                  <a:pt x="2844" y="24193"/>
                </a:lnTo>
                <a:lnTo>
                  <a:pt x="3594" y="24193"/>
                </a:lnTo>
                <a:lnTo>
                  <a:pt x="4343" y="23825"/>
                </a:lnTo>
                <a:lnTo>
                  <a:pt x="5321" y="22847"/>
                </a:lnTo>
                <a:lnTo>
                  <a:pt x="5626" y="22098"/>
                </a:lnTo>
                <a:lnTo>
                  <a:pt x="5626" y="20599"/>
                </a:lnTo>
                <a:close/>
              </a:path>
              <a:path w="15875" h="24764">
                <a:moveTo>
                  <a:pt x="15430" y="2324"/>
                </a:moveTo>
                <a:lnTo>
                  <a:pt x="15214" y="1638"/>
                </a:lnTo>
                <a:lnTo>
                  <a:pt x="13639" y="76"/>
                </a:lnTo>
                <a:lnTo>
                  <a:pt x="11684" y="0"/>
                </a:lnTo>
                <a:lnTo>
                  <a:pt x="10642" y="1117"/>
                </a:lnTo>
                <a:lnTo>
                  <a:pt x="10109" y="1638"/>
                </a:lnTo>
                <a:lnTo>
                  <a:pt x="9804" y="2324"/>
                </a:lnTo>
                <a:lnTo>
                  <a:pt x="9804" y="3822"/>
                </a:lnTo>
                <a:lnTo>
                  <a:pt x="10109" y="4495"/>
                </a:lnTo>
                <a:lnTo>
                  <a:pt x="10642" y="5092"/>
                </a:lnTo>
                <a:lnTo>
                  <a:pt x="11163" y="5626"/>
                </a:lnTo>
                <a:lnTo>
                  <a:pt x="11912" y="5918"/>
                </a:lnTo>
                <a:lnTo>
                  <a:pt x="12661" y="5918"/>
                </a:lnTo>
                <a:lnTo>
                  <a:pt x="13411" y="5918"/>
                </a:lnTo>
                <a:lnTo>
                  <a:pt x="14160" y="5626"/>
                </a:lnTo>
                <a:lnTo>
                  <a:pt x="15214" y="4572"/>
                </a:lnTo>
                <a:lnTo>
                  <a:pt x="15430" y="3822"/>
                </a:lnTo>
                <a:lnTo>
                  <a:pt x="15430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5" name="object 35"/>
          <p:cNvSpPr/>
          <p:nvPr/>
        </p:nvSpPr>
        <p:spPr>
          <a:xfrm>
            <a:off x="13384311" y="11500544"/>
            <a:ext cx="72813" cy="69424"/>
          </a:xfrm>
          <a:custGeom>
            <a:avLst/>
            <a:gdLst/>
            <a:ahLst/>
            <a:cxnLst/>
            <a:rect l="l" t="t" r="r" b="b"/>
            <a:pathLst>
              <a:path w="27304" h="26035">
                <a:moveTo>
                  <a:pt x="5613" y="21958"/>
                </a:moveTo>
                <a:lnTo>
                  <a:pt x="5308" y="21209"/>
                </a:lnTo>
                <a:lnTo>
                  <a:pt x="4787" y="20764"/>
                </a:lnTo>
                <a:lnTo>
                  <a:pt x="3746" y="19634"/>
                </a:lnTo>
                <a:lnTo>
                  <a:pt x="1790" y="19710"/>
                </a:lnTo>
                <a:lnTo>
                  <a:pt x="901" y="20688"/>
                </a:lnTo>
                <a:lnTo>
                  <a:pt x="292" y="21209"/>
                </a:lnTo>
                <a:lnTo>
                  <a:pt x="0" y="21958"/>
                </a:lnTo>
                <a:lnTo>
                  <a:pt x="0" y="23456"/>
                </a:lnTo>
                <a:lnTo>
                  <a:pt x="292" y="24130"/>
                </a:lnTo>
                <a:lnTo>
                  <a:pt x="1346" y="25171"/>
                </a:lnTo>
                <a:lnTo>
                  <a:pt x="2095" y="25476"/>
                </a:lnTo>
                <a:lnTo>
                  <a:pt x="2844" y="25476"/>
                </a:lnTo>
                <a:lnTo>
                  <a:pt x="3581" y="25476"/>
                </a:lnTo>
                <a:lnTo>
                  <a:pt x="4343" y="25171"/>
                </a:lnTo>
                <a:lnTo>
                  <a:pt x="5308" y="24193"/>
                </a:lnTo>
                <a:lnTo>
                  <a:pt x="5613" y="23456"/>
                </a:lnTo>
                <a:lnTo>
                  <a:pt x="5613" y="21958"/>
                </a:lnTo>
                <a:close/>
              </a:path>
              <a:path w="27304" h="26035">
                <a:moveTo>
                  <a:pt x="26733" y="2247"/>
                </a:moveTo>
                <a:lnTo>
                  <a:pt x="26352" y="1574"/>
                </a:lnTo>
                <a:lnTo>
                  <a:pt x="25908" y="1054"/>
                </a:lnTo>
                <a:lnTo>
                  <a:pt x="24777" y="0"/>
                </a:lnTo>
                <a:lnTo>
                  <a:pt x="22834" y="88"/>
                </a:lnTo>
                <a:lnTo>
                  <a:pt x="21932" y="1054"/>
                </a:lnTo>
                <a:lnTo>
                  <a:pt x="21412" y="1574"/>
                </a:lnTo>
                <a:lnTo>
                  <a:pt x="21120" y="2247"/>
                </a:lnTo>
                <a:lnTo>
                  <a:pt x="21120" y="3746"/>
                </a:lnTo>
                <a:lnTo>
                  <a:pt x="21412" y="4495"/>
                </a:lnTo>
                <a:lnTo>
                  <a:pt x="21869" y="5016"/>
                </a:lnTo>
                <a:lnTo>
                  <a:pt x="22390" y="5549"/>
                </a:lnTo>
                <a:lnTo>
                  <a:pt x="23139" y="5854"/>
                </a:lnTo>
                <a:lnTo>
                  <a:pt x="23888" y="5854"/>
                </a:lnTo>
                <a:lnTo>
                  <a:pt x="24638" y="5854"/>
                </a:lnTo>
                <a:lnTo>
                  <a:pt x="25387" y="5549"/>
                </a:lnTo>
                <a:lnTo>
                  <a:pt x="26441" y="4495"/>
                </a:lnTo>
                <a:lnTo>
                  <a:pt x="26733" y="3746"/>
                </a:lnTo>
                <a:lnTo>
                  <a:pt x="26733" y="224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6" name="object 36"/>
          <p:cNvSpPr/>
          <p:nvPr/>
        </p:nvSpPr>
        <p:spPr>
          <a:xfrm>
            <a:off x="13215721" y="11837585"/>
            <a:ext cx="187960" cy="137160"/>
          </a:xfrm>
          <a:custGeom>
            <a:avLst/>
            <a:gdLst/>
            <a:ahLst/>
            <a:cxnLst/>
            <a:rect l="l" t="t" r="r" b="b"/>
            <a:pathLst>
              <a:path w="70485" h="51435">
                <a:moveTo>
                  <a:pt x="5689" y="47282"/>
                </a:moveTo>
                <a:lnTo>
                  <a:pt x="5308" y="46532"/>
                </a:lnTo>
                <a:lnTo>
                  <a:pt x="3733" y="44958"/>
                </a:lnTo>
                <a:lnTo>
                  <a:pt x="1790" y="45021"/>
                </a:lnTo>
                <a:lnTo>
                  <a:pt x="889" y="46012"/>
                </a:lnTo>
                <a:lnTo>
                  <a:pt x="381" y="46532"/>
                </a:lnTo>
                <a:lnTo>
                  <a:pt x="0" y="47282"/>
                </a:lnTo>
                <a:lnTo>
                  <a:pt x="0" y="48780"/>
                </a:lnTo>
                <a:lnTo>
                  <a:pt x="381" y="49530"/>
                </a:lnTo>
                <a:lnTo>
                  <a:pt x="1346" y="50507"/>
                </a:lnTo>
                <a:lnTo>
                  <a:pt x="2095" y="50876"/>
                </a:lnTo>
                <a:lnTo>
                  <a:pt x="2844" y="50876"/>
                </a:lnTo>
                <a:lnTo>
                  <a:pt x="3594" y="50876"/>
                </a:lnTo>
                <a:lnTo>
                  <a:pt x="4267" y="50571"/>
                </a:lnTo>
                <a:lnTo>
                  <a:pt x="5308" y="49530"/>
                </a:lnTo>
                <a:lnTo>
                  <a:pt x="5689" y="48780"/>
                </a:lnTo>
                <a:lnTo>
                  <a:pt x="5689" y="47282"/>
                </a:lnTo>
                <a:close/>
              </a:path>
              <a:path w="70485" h="51435">
                <a:moveTo>
                  <a:pt x="32359" y="2336"/>
                </a:moveTo>
                <a:lnTo>
                  <a:pt x="32054" y="1663"/>
                </a:lnTo>
                <a:lnTo>
                  <a:pt x="31521" y="1054"/>
                </a:lnTo>
                <a:lnTo>
                  <a:pt x="30480" y="0"/>
                </a:lnTo>
                <a:lnTo>
                  <a:pt x="28536" y="76"/>
                </a:lnTo>
                <a:lnTo>
                  <a:pt x="27571" y="1130"/>
                </a:lnTo>
                <a:lnTo>
                  <a:pt x="27038" y="1663"/>
                </a:lnTo>
                <a:lnTo>
                  <a:pt x="26733" y="2336"/>
                </a:lnTo>
                <a:lnTo>
                  <a:pt x="26733" y="3822"/>
                </a:lnTo>
                <a:lnTo>
                  <a:pt x="27038" y="4572"/>
                </a:lnTo>
                <a:lnTo>
                  <a:pt x="28016" y="5549"/>
                </a:lnTo>
                <a:lnTo>
                  <a:pt x="28765" y="5918"/>
                </a:lnTo>
                <a:lnTo>
                  <a:pt x="29514" y="5918"/>
                </a:lnTo>
                <a:lnTo>
                  <a:pt x="30251" y="5918"/>
                </a:lnTo>
                <a:lnTo>
                  <a:pt x="31013" y="5549"/>
                </a:lnTo>
                <a:lnTo>
                  <a:pt x="31457" y="5092"/>
                </a:lnTo>
                <a:lnTo>
                  <a:pt x="32054" y="4572"/>
                </a:lnTo>
                <a:lnTo>
                  <a:pt x="32359" y="3822"/>
                </a:lnTo>
                <a:lnTo>
                  <a:pt x="32359" y="2336"/>
                </a:lnTo>
                <a:close/>
              </a:path>
              <a:path w="70485" h="51435">
                <a:moveTo>
                  <a:pt x="70256" y="14986"/>
                </a:moveTo>
                <a:lnTo>
                  <a:pt x="69964" y="14249"/>
                </a:lnTo>
                <a:lnTo>
                  <a:pt x="68389" y="12661"/>
                </a:lnTo>
                <a:lnTo>
                  <a:pt x="66433" y="12738"/>
                </a:lnTo>
                <a:lnTo>
                  <a:pt x="64935" y="14249"/>
                </a:lnTo>
                <a:lnTo>
                  <a:pt x="64643" y="14909"/>
                </a:lnTo>
                <a:lnTo>
                  <a:pt x="64643" y="16484"/>
                </a:lnTo>
                <a:lnTo>
                  <a:pt x="64935" y="17157"/>
                </a:lnTo>
                <a:lnTo>
                  <a:pt x="65455" y="17678"/>
                </a:lnTo>
                <a:lnTo>
                  <a:pt x="65913" y="18211"/>
                </a:lnTo>
                <a:lnTo>
                  <a:pt x="66662" y="18516"/>
                </a:lnTo>
                <a:lnTo>
                  <a:pt x="67487" y="18516"/>
                </a:lnTo>
                <a:lnTo>
                  <a:pt x="68237" y="18516"/>
                </a:lnTo>
                <a:lnTo>
                  <a:pt x="68910" y="18211"/>
                </a:lnTo>
                <a:lnTo>
                  <a:pt x="69964" y="17157"/>
                </a:lnTo>
                <a:lnTo>
                  <a:pt x="70256" y="16484"/>
                </a:lnTo>
                <a:lnTo>
                  <a:pt x="70256" y="14986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7" name="object 37"/>
          <p:cNvSpPr/>
          <p:nvPr/>
        </p:nvSpPr>
        <p:spPr>
          <a:xfrm>
            <a:off x="13174575" y="11384277"/>
            <a:ext cx="191347" cy="237067"/>
          </a:xfrm>
          <a:custGeom>
            <a:avLst/>
            <a:gdLst/>
            <a:ahLst/>
            <a:cxnLst/>
            <a:rect l="l" t="t" r="r" b="b"/>
            <a:pathLst>
              <a:path w="71754" h="88900">
                <a:moveTo>
                  <a:pt x="5613" y="26225"/>
                </a:moveTo>
                <a:lnTo>
                  <a:pt x="5321" y="25476"/>
                </a:lnTo>
                <a:lnTo>
                  <a:pt x="4787" y="25019"/>
                </a:lnTo>
                <a:lnTo>
                  <a:pt x="3746" y="23901"/>
                </a:lnTo>
                <a:lnTo>
                  <a:pt x="1803" y="24041"/>
                </a:lnTo>
                <a:lnTo>
                  <a:pt x="368" y="25476"/>
                </a:lnTo>
                <a:lnTo>
                  <a:pt x="0" y="26225"/>
                </a:lnTo>
                <a:lnTo>
                  <a:pt x="0" y="27711"/>
                </a:lnTo>
                <a:lnTo>
                  <a:pt x="304" y="28460"/>
                </a:lnTo>
                <a:lnTo>
                  <a:pt x="825" y="28917"/>
                </a:lnTo>
                <a:lnTo>
                  <a:pt x="1346" y="29451"/>
                </a:lnTo>
                <a:lnTo>
                  <a:pt x="2095" y="29819"/>
                </a:lnTo>
                <a:lnTo>
                  <a:pt x="2844" y="29819"/>
                </a:lnTo>
                <a:lnTo>
                  <a:pt x="3594" y="29819"/>
                </a:lnTo>
                <a:lnTo>
                  <a:pt x="4267" y="29451"/>
                </a:lnTo>
                <a:lnTo>
                  <a:pt x="5321" y="28397"/>
                </a:lnTo>
                <a:lnTo>
                  <a:pt x="5613" y="27711"/>
                </a:lnTo>
                <a:lnTo>
                  <a:pt x="5613" y="26225"/>
                </a:lnTo>
                <a:close/>
              </a:path>
              <a:path w="71754" h="88900">
                <a:moveTo>
                  <a:pt x="23901" y="2324"/>
                </a:moveTo>
                <a:lnTo>
                  <a:pt x="23596" y="1651"/>
                </a:lnTo>
                <a:lnTo>
                  <a:pt x="23063" y="1117"/>
                </a:lnTo>
                <a:lnTo>
                  <a:pt x="22021" y="0"/>
                </a:lnTo>
                <a:lnTo>
                  <a:pt x="20066" y="76"/>
                </a:lnTo>
                <a:lnTo>
                  <a:pt x="19100" y="1117"/>
                </a:lnTo>
                <a:lnTo>
                  <a:pt x="18567" y="1651"/>
                </a:lnTo>
                <a:lnTo>
                  <a:pt x="18275" y="2324"/>
                </a:lnTo>
                <a:lnTo>
                  <a:pt x="18275" y="3822"/>
                </a:lnTo>
                <a:lnTo>
                  <a:pt x="18567" y="4572"/>
                </a:lnTo>
                <a:lnTo>
                  <a:pt x="19100" y="5029"/>
                </a:lnTo>
                <a:lnTo>
                  <a:pt x="19558" y="5626"/>
                </a:lnTo>
                <a:lnTo>
                  <a:pt x="20294" y="5918"/>
                </a:lnTo>
                <a:lnTo>
                  <a:pt x="21120" y="5918"/>
                </a:lnTo>
                <a:lnTo>
                  <a:pt x="21869" y="5918"/>
                </a:lnTo>
                <a:lnTo>
                  <a:pt x="22542" y="5626"/>
                </a:lnTo>
                <a:lnTo>
                  <a:pt x="23596" y="4572"/>
                </a:lnTo>
                <a:lnTo>
                  <a:pt x="23901" y="3822"/>
                </a:lnTo>
                <a:lnTo>
                  <a:pt x="23901" y="2324"/>
                </a:lnTo>
                <a:close/>
              </a:path>
              <a:path w="71754" h="88900">
                <a:moveTo>
                  <a:pt x="29514" y="55740"/>
                </a:moveTo>
                <a:lnTo>
                  <a:pt x="29210" y="54991"/>
                </a:lnTo>
                <a:lnTo>
                  <a:pt x="27647" y="53416"/>
                </a:lnTo>
                <a:lnTo>
                  <a:pt x="25768" y="53416"/>
                </a:lnTo>
                <a:lnTo>
                  <a:pt x="24193" y="54991"/>
                </a:lnTo>
                <a:lnTo>
                  <a:pt x="23901" y="55740"/>
                </a:lnTo>
                <a:lnTo>
                  <a:pt x="23901" y="57238"/>
                </a:lnTo>
                <a:lnTo>
                  <a:pt x="24193" y="57912"/>
                </a:lnTo>
                <a:lnTo>
                  <a:pt x="24714" y="58432"/>
                </a:lnTo>
                <a:lnTo>
                  <a:pt x="25171" y="58953"/>
                </a:lnTo>
                <a:lnTo>
                  <a:pt x="25908" y="59270"/>
                </a:lnTo>
                <a:lnTo>
                  <a:pt x="26746" y="59270"/>
                </a:lnTo>
                <a:lnTo>
                  <a:pt x="27482" y="59270"/>
                </a:lnTo>
                <a:lnTo>
                  <a:pt x="28155" y="58953"/>
                </a:lnTo>
                <a:lnTo>
                  <a:pt x="29210" y="57912"/>
                </a:lnTo>
                <a:lnTo>
                  <a:pt x="29514" y="57238"/>
                </a:lnTo>
                <a:lnTo>
                  <a:pt x="29514" y="55740"/>
                </a:lnTo>
                <a:close/>
              </a:path>
              <a:path w="71754" h="88900">
                <a:moveTo>
                  <a:pt x="32359" y="85255"/>
                </a:moveTo>
                <a:lnTo>
                  <a:pt x="32054" y="84505"/>
                </a:lnTo>
                <a:lnTo>
                  <a:pt x="31534" y="83985"/>
                </a:lnTo>
                <a:lnTo>
                  <a:pt x="30403" y="82931"/>
                </a:lnTo>
                <a:lnTo>
                  <a:pt x="28460" y="83019"/>
                </a:lnTo>
                <a:lnTo>
                  <a:pt x="27559" y="83985"/>
                </a:lnTo>
                <a:lnTo>
                  <a:pt x="26962" y="84505"/>
                </a:lnTo>
                <a:lnTo>
                  <a:pt x="26657" y="85255"/>
                </a:lnTo>
                <a:lnTo>
                  <a:pt x="26657" y="86766"/>
                </a:lnTo>
                <a:lnTo>
                  <a:pt x="27038" y="87503"/>
                </a:lnTo>
                <a:lnTo>
                  <a:pt x="27482" y="87884"/>
                </a:lnTo>
                <a:lnTo>
                  <a:pt x="28016" y="88480"/>
                </a:lnTo>
                <a:lnTo>
                  <a:pt x="28765" y="88785"/>
                </a:lnTo>
                <a:lnTo>
                  <a:pt x="29514" y="88785"/>
                </a:lnTo>
                <a:lnTo>
                  <a:pt x="30251" y="88785"/>
                </a:lnTo>
                <a:lnTo>
                  <a:pt x="31000" y="88480"/>
                </a:lnTo>
                <a:lnTo>
                  <a:pt x="31457" y="87960"/>
                </a:lnTo>
                <a:lnTo>
                  <a:pt x="31978" y="87503"/>
                </a:lnTo>
                <a:lnTo>
                  <a:pt x="32359" y="86766"/>
                </a:lnTo>
                <a:lnTo>
                  <a:pt x="32359" y="85255"/>
                </a:lnTo>
                <a:close/>
              </a:path>
              <a:path w="71754" h="88900">
                <a:moveTo>
                  <a:pt x="49212" y="9372"/>
                </a:moveTo>
                <a:lnTo>
                  <a:pt x="48907" y="8610"/>
                </a:lnTo>
                <a:lnTo>
                  <a:pt x="48387" y="8166"/>
                </a:lnTo>
                <a:lnTo>
                  <a:pt x="47256" y="7035"/>
                </a:lnTo>
                <a:lnTo>
                  <a:pt x="45313" y="7112"/>
                </a:lnTo>
                <a:lnTo>
                  <a:pt x="44411" y="8102"/>
                </a:lnTo>
                <a:lnTo>
                  <a:pt x="43815" y="8610"/>
                </a:lnTo>
                <a:lnTo>
                  <a:pt x="43510" y="9372"/>
                </a:lnTo>
                <a:lnTo>
                  <a:pt x="43510" y="10858"/>
                </a:lnTo>
                <a:lnTo>
                  <a:pt x="43815" y="11607"/>
                </a:lnTo>
                <a:lnTo>
                  <a:pt x="44335" y="12128"/>
                </a:lnTo>
                <a:lnTo>
                  <a:pt x="44869" y="12585"/>
                </a:lnTo>
                <a:lnTo>
                  <a:pt x="45618" y="12966"/>
                </a:lnTo>
                <a:lnTo>
                  <a:pt x="46367" y="12966"/>
                </a:lnTo>
                <a:lnTo>
                  <a:pt x="47104" y="12966"/>
                </a:lnTo>
                <a:lnTo>
                  <a:pt x="47790" y="12661"/>
                </a:lnTo>
                <a:lnTo>
                  <a:pt x="48387" y="12128"/>
                </a:lnTo>
                <a:lnTo>
                  <a:pt x="48907" y="11607"/>
                </a:lnTo>
                <a:lnTo>
                  <a:pt x="49212" y="10858"/>
                </a:lnTo>
                <a:lnTo>
                  <a:pt x="49212" y="9372"/>
                </a:lnTo>
                <a:close/>
              </a:path>
              <a:path w="71754" h="88900">
                <a:moveTo>
                  <a:pt x="71678" y="40233"/>
                </a:moveTo>
                <a:lnTo>
                  <a:pt x="71297" y="39560"/>
                </a:lnTo>
                <a:lnTo>
                  <a:pt x="70777" y="39027"/>
                </a:lnTo>
                <a:lnTo>
                  <a:pt x="69723" y="37909"/>
                </a:lnTo>
                <a:lnTo>
                  <a:pt x="67779" y="38061"/>
                </a:lnTo>
                <a:lnTo>
                  <a:pt x="66878" y="39027"/>
                </a:lnTo>
                <a:lnTo>
                  <a:pt x="66357" y="39484"/>
                </a:lnTo>
                <a:lnTo>
                  <a:pt x="66065" y="40233"/>
                </a:lnTo>
                <a:lnTo>
                  <a:pt x="66065" y="41732"/>
                </a:lnTo>
                <a:lnTo>
                  <a:pt x="66357" y="42481"/>
                </a:lnTo>
                <a:lnTo>
                  <a:pt x="66814" y="43002"/>
                </a:lnTo>
                <a:lnTo>
                  <a:pt x="67335" y="43535"/>
                </a:lnTo>
                <a:lnTo>
                  <a:pt x="68084" y="43827"/>
                </a:lnTo>
                <a:lnTo>
                  <a:pt x="68834" y="43827"/>
                </a:lnTo>
                <a:lnTo>
                  <a:pt x="69583" y="43827"/>
                </a:lnTo>
                <a:lnTo>
                  <a:pt x="70256" y="43535"/>
                </a:lnTo>
                <a:lnTo>
                  <a:pt x="70853" y="43002"/>
                </a:lnTo>
                <a:lnTo>
                  <a:pt x="71386" y="42481"/>
                </a:lnTo>
                <a:lnTo>
                  <a:pt x="71678" y="41732"/>
                </a:lnTo>
                <a:lnTo>
                  <a:pt x="71678" y="4023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8" name="object 38"/>
          <p:cNvSpPr/>
          <p:nvPr/>
        </p:nvSpPr>
        <p:spPr>
          <a:xfrm>
            <a:off x="12845016" y="12084746"/>
            <a:ext cx="104987" cy="32173"/>
          </a:xfrm>
          <a:custGeom>
            <a:avLst/>
            <a:gdLst/>
            <a:ahLst/>
            <a:cxnLst/>
            <a:rect l="l" t="t" r="r" b="b"/>
            <a:pathLst>
              <a:path w="39370" h="12064">
                <a:moveTo>
                  <a:pt x="5613" y="2387"/>
                </a:moveTo>
                <a:lnTo>
                  <a:pt x="5308" y="1651"/>
                </a:lnTo>
                <a:lnTo>
                  <a:pt x="4864" y="1117"/>
                </a:lnTo>
                <a:lnTo>
                  <a:pt x="3886" y="63"/>
                </a:lnTo>
                <a:lnTo>
                  <a:pt x="1943" y="0"/>
                </a:lnTo>
                <a:lnTo>
                  <a:pt x="292" y="1651"/>
                </a:lnTo>
                <a:lnTo>
                  <a:pt x="0" y="2387"/>
                </a:lnTo>
                <a:lnTo>
                  <a:pt x="0" y="3810"/>
                </a:lnTo>
                <a:lnTo>
                  <a:pt x="292" y="4572"/>
                </a:lnTo>
                <a:lnTo>
                  <a:pt x="825" y="5092"/>
                </a:lnTo>
                <a:lnTo>
                  <a:pt x="1422" y="5613"/>
                </a:lnTo>
                <a:lnTo>
                  <a:pt x="2095" y="5918"/>
                </a:lnTo>
                <a:lnTo>
                  <a:pt x="2844" y="5918"/>
                </a:lnTo>
                <a:lnTo>
                  <a:pt x="3581" y="5918"/>
                </a:lnTo>
                <a:lnTo>
                  <a:pt x="4343" y="5613"/>
                </a:lnTo>
                <a:lnTo>
                  <a:pt x="4787" y="5092"/>
                </a:lnTo>
                <a:lnTo>
                  <a:pt x="5308" y="4572"/>
                </a:lnTo>
                <a:lnTo>
                  <a:pt x="5613" y="3810"/>
                </a:lnTo>
                <a:lnTo>
                  <a:pt x="5613" y="2387"/>
                </a:lnTo>
                <a:close/>
              </a:path>
              <a:path w="39370" h="12064">
                <a:moveTo>
                  <a:pt x="39319" y="8013"/>
                </a:moveTo>
                <a:lnTo>
                  <a:pt x="39014" y="7264"/>
                </a:lnTo>
                <a:lnTo>
                  <a:pt x="37452" y="5689"/>
                </a:lnTo>
                <a:lnTo>
                  <a:pt x="35496" y="5765"/>
                </a:lnTo>
                <a:lnTo>
                  <a:pt x="34607" y="6731"/>
                </a:lnTo>
                <a:lnTo>
                  <a:pt x="33997" y="7264"/>
                </a:lnTo>
                <a:lnTo>
                  <a:pt x="33705" y="8013"/>
                </a:lnTo>
                <a:lnTo>
                  <a:pt x="33705" y="9512"/>
                </a:lnTo>
                <a:lnTo>
                  <a:pt x="33997" y="10185"/>
                </a:lnTo>
                <a:lnTo>
                  <a:pt x="34531" y="10706"/>
                </a:lnTo>
                <a:lnTo>
                  <a:pt x="35052" y="11239"/>
                </a:lnTo>
                <a:lnTo>
                  <a:pt x="35801" y="11531"/>
                </a:lnTo>
                <a:lnTo>
                  <a:pt x="36550" y="11531"/>
                </a:lnTo>
                <a:lnTo>
                  <a:pt x="37223" y="11531"/>
                </a:lnTo>
                <a:lnTo>
                  <a:pt x="37896" y="11239"/>
                </a:lnTo>
                <a:lnTo>
                  <a:pt x="38493" y="10706"/>
                </a:lnTo>
                <a:lnTo>
                  <a:pt x="39014" y="10185"/>
                </a:lnTo>
                <a:lnTo>
                  <a:pt x="39319" y="9436"/>
                </a:lnTo>
                <a:lnTo>
                  <a:pt x="39319" y="801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9" name="object 39"/>
          <p:cNvSpPr/>
          <p:nvPr/>
        </p:nvSpPr>
        <p:spPr>
          <a:xfrm>
            <a:off x="13185751" y="13556995"/>
            <a:ext cx="106680" cy="27093"/>
          </a:xfrm>
          <a:custGeom>
            <a:avLst/>
            <a:gdLst/>
            <a:ahLst/>
            <a:cxnLst/>
            <a:rect l="l" t="t" r="r" b="b"/>
            <a:pathLst>
              <a:path w="40004" h="10160">
                <a:moveTo>
                  <a:pt x="5702" y="2311"/>
                </a:moveTo>
                <a:lnTo>
                  <a:pt x="5397" y="1625"/>
                </a:lnTo>
                <a:lnTo>
                  <a:pt x="3746" y="0"/>
                </a:lnTo>
                <a:lnTo>
                  <a:pt x="1803" y="139"/>
                </a:lnTo>
                <a:lnTo>
                  <a:pt x="901" y="1117"/>
                </a:lnTo>
                <a:lnTo>
                  <a:pt x="304" y="1625"/>
                </a:lnTo>
                <a:lnTo>
                  <a:pt x="0" y="2311"/>
                </a:lnTo>
                <a:lnTo>
                  <a:pt x="0" y="3810"/>
                </a:lnTo>
                <a:lnTo>
                  <a:pt x="381" y="4559"/>
                </a:lnTo>
                <a:lnTo>
                  <a:pt x="825" y="5016"/>
                </a:lnTo>
                <a:lnTo>
                  <a:pt x="1358" y="5613"/>
                </a:lnTo>
                <a:lnTo>
                  <a:pt x="2095" y="5905"/>
                </a:lnTo>
                <a:lnTo>
                  <a:pt x="2857" y="5905"/>
                </a:lnTo>
                <a:lnTo>
                  <a:pt x="3594" y="5905"/>
                </a:lnTo>
                <a:lnTo>
                  <a:pt x="4267" y="5613"/>
                </a:lnTo>
                <a:lnTo>
                  <a:pt x="5308" y="4559"/>
                </a:lnTo>
                <a:lnTo>
                  <a:pt x="5702" y="3810"/>
                </a:lnTo>
                <a:lnTo>
                  <a:pt x="5702" y="2311"/>
                </a:lnTo>
                <a:close/>
              </a:path>
              <a:path w="40004" h="10160">
                <a:moveTo>
                  <a:pt x="39408" y="6578"/>
                </a:moveTo>
                <a:lnTo>
                  <a:pt x="39103" y="5829"/>
                </a:lnTo>
                <a:lnTo>
                  <a:pt x="38569" y="5308"/>
                </a:lnTo>
                <a:lnTo>
                  <a:pt x="37452" y="4254"/>
                </a:lnTo>
                <a:lnTo>
                  <a:pt x="35572" y="4254"/>
                </a:lnTo>
                <a:lnTo>
                  <a:pt x="34010" y="5829"/>
                </a:lnTo>
                <a:lnTo>
                  <a:pt x="33705" y="6578"/>
                </a:lnTo>
                <a:lnTo>
                  <a:pt x="33705" y="8001"/>
                </a:lnTo>
                <a:lnTo>
                  <a:pt x="34010" y="8763"/>
                </a:lnTo>
                <a:lnTo>
                  <a:pt x="35064" y="9804"/>
                </a:lnTo>
                <a:lnTo>
                  <a:pt x="35801" y="10109"/>
                </a:lnTo>
                <a:lnTo>
                  <a:pt x="36563" y="10109"/>
                </a:lnTo>
                <a:lnTo>
                  <a:pt x="37299" y="10109"/>
                </a:lnTo>
                <a:lnTo>
                  <a:pt x="38049" y="9804"/>
                </a:lnTo>
                <a:lnTo>
                  <a:pt x="39103" y="8763"/>
                </a:lnTo>
                <a:lnTo>
                  <a:pt x="39408" y="8001"/>
                </a:lnTo>
                <a:lnTo>
                  <a:pt x="39408" y="657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0" name="object 40"/>
          <p:cNvSpPr/>
          <p:nvPr/>
        </p:nvSpPr>
        <p:spPr>
          <a:xfrm>
            <a:off x="13298222" y="13658256"/>
            <a:ext cx="147317" cy="57573"/>
          </a:xfrm>
          <a:custGeom>
            <a:avLst/>
            <a:gdLst/>
            <a:ahLst/>
            <a:cxnLst/>
            <a:rect l="l" t="t" r="r" b="b"/>
            <a:pathLst>
              <a:path w="55245" h="21589">
                <a:moveTo>
                  <a:pt x="5613" y="2247"/>
                </a:moveTo>
                <a:lnTo>
                  <a:pt x="5321" y="1574"/>
                </a:lnTo>
                <a:lnTo>
                  <a:pt x="4787" y="1041"/>
                </a:lnTo>
                <a:lnTo>
                  <a:pt x="3822" y="0"/>
                </a:lnTo>
                <a:lnTo>
                  <a:pt x="1790" y="0"/>
                </a:lnTo>
                <a:lnTo>
                  <a:pt x="812" y="1041"/>
                </a:lnTo>
                <a:lnTo>
                  <a:pt x="292" y="1574"/>
                </a:lnTo>
                <a:lnTo>
                  <a:pt x="0" y="2324"/>
                </a:lnTo>
                <a:lnTo>
                  <a:pt x="0" y="3822"/>
                </a:lnTo>
                <a:lnTo>
                  <a:pt x="292" y="4572"/>
                </a:lnTo>
                <a:lnTo>
                  <a:pt x="812" y="5016"/>
                </a:lnTo>
                <a:lnTo>
                  <a:pt x="1346" y="5549"/>
                </a:lnTo>
                <a:lnTo>
                  <a:pt x="2019" y="5842"/>
                </a:lnTo>
                <a:lnTo>
                  <a:pt x="2844" y="5842"/>
                </a:lnTo>
                <a:lnTo>
                  <a:pt x="3594" y="5842"/>
                </a:lnTo>
                <a:lnTo>
                  <a:pt x="4267" y="5549"/>
                </a:lnTo>
                <a:lnTo>
                  <a:pt x="4711" y="5105"/>
                </a:lnTo>
                <a:lnTo>
                  <a:pt x="5321" y="4572"/>
                </a:lnTo>
                <a:lnTo>
                  <a:pt x="5613" y="3822"/>
                </a:lnTo>
                <a:lnTo>
                  <a:pt x="5613" y="2247"/>
                </a:lnTo>
                <a:close/>
              </a:path>
              <a:path w="55245" h="21589">
                <a:moveTo>
                  <a:pt x="54749" y="17754"/>
                </a:moveTo>
                <a:lnTo>
                  <a:pt x="54444" y="17018"/>
                </a:lnTo>
                <a:lnTo>
                  <a:pt x="54000" y="16560"/>
                </a:lnTo>
                <a:lnTo>
                  <a:pt x="52946" y="15430"/>
                </a:lnTo>
                <a:lnTo>
                  <a:pt x="50927" y="15506"/>
                </a:lnTo>
                <a:lnTo>
                  <a:pt x="50038" y="16484"/>
                </a:lnTo>
                <a:lnTo>
                  <a:pt x="49428" y="17018"/>
                </a:lnTo>
                <a:lnTo>
                  <a:pt x="49136" y="17678"/>
                </a:lnTo>
                <a:lnTo>
                  <a:pt x="49136" y="19253"/>
                </a:lnTo>
                <a:lnTo>
                  <a:pt x="49428" y="19926"/>
                </a:lnTo>
                <a:lnTo>
                  <a:pt x="50482" y="20980"/>
                </a:lnTo>
                <a:lnTo>
                  <a:pt x="51231" y="21285"/>
                </a:lnTo>
                <a:lnTo>
                  <a:pt x="51981" y="21285"/>
                </a:lnTo>
                <a:lnTo>
                  <a:pt x="52717" y="21285"/>
                </a:lnTo>
                <a:lnTo>
                  <a:pt x="53403" y="20980"/>
                </a:lnTo>
                <a:lnTo>
                  <a:pt x="54444" y="19926"/>
                </a:lnTo>
                <a:lnTo>
                  <a:pt x="54749" y="19253"/>
                </a:lnTo>
                <a:lnTo>
                  <a:pt x="54749" y="1775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1" name="object 41"/>
          <p:cNvSpPr/>
          <p:nvPr/>
        </p:nvSpPr>
        <p:spPr>
          <a:xfrm>
            <a:off x="13092277" y="13650669"/>
            <a:ext cx="91440" cy="69424"/>
          </a:xfrm>
          <a:custGeom>
            <a:avLst/>
            <a:gdLst/>
            <a:ahLst/>
            <a:cxnLst/>
            <a:rect l="l" t="t" r="r" b="b"/>
            <a:pathLst>
              <a:path w="34289" h="26035">
                <a:moveTo>
                  <a:pt x="5613" y="2324"/>
                </a:moveTo>
                <a:lnTo>
                  <a:pt x="5321" y="1574"/>
                </a:lnTo>
                <a:lnTo>
                  <a:pt x="4787" y="1054"/>
                </a:lnTo>
                <a:lnTo>
                  <a:pt x="3746" y="76"/>
                </a:lnTo>
                <a:lnTo>
                  <a:pt x="1866" y="0"/>
                </a:lnTo>
                <a:lnTo>
                  <a:pt x="825" y="1054"/>
                </a:lnTo>
                <a:lnTo>
                  <a:pt x="304" y="1574"/>
                </a:lnTo>
                <a:lnTo>
                  <a:pt x="0" y="2324"/>
                </a:lnTo>
                <a:lnTo>
                  <a:pt x="0" y="3822"/>
                </a:lnTo>
                <a:lnTo>
                  <a:pt x="304" y="4572"/>
                </a:lnTo>
                <a:lnTo>
                  <a:pt x="825" y="5016"/>
                </a:lnTo>
                <a:lnTo>
                  <a:pt x="1346" y="5549"/>
                </a:lnTo>
                <a:lnTo>
                  <a:pt x="2032" y="5918"/>
                </a:lnTo>
                <a:lnTo>
                  <a:pt x="2768" y="5918"/>
                </a:lnTo>
                <a:lnTo>
                  <a:pt x="3517" y="5918"/>
                </a:lnTo>
                <a:lnTo>
                  <a:pt x="4267" y="5549"/>
                </a:lnTo>
                <a:lnTo>
                  <a:pt x="4787" y="5092"/>
                </a:lnTo>
                <a:lnTo>
                  <a:pt x="5321" y="4495"/>
                </a:lnTo>
                <a:lnTo>
                  <a:pt x="5613" y="3822"/>
                </a:lnTo>
                <a:lnTo>
                  <a:pt x="5613" y="2324"/>
                </a:lnTo>
                <a:close/>
              </a:path>
              <a:path w="34289" h="26035">
                <a:moveTo>
                  <a:pt x="33705" y="22021"/>
                </a:moveTo>
                <a:lnTo>
                  <a:pt x="33401" y="21272"/>
                </a:lnTo>
                <a:lnTo>
                  <a:pt x="31838" y="19697"/>
                </a:lnTo>
                <a:lnTo>
                  <a:pt x="29883" y="19786"/>
                </a:lnTo>
                <a:lnTo>
                  <a:pt x="28384" y="21272"/>
                </a:lnTo>
                <a:lnTo>
                  <a:pt x="28092" y="22021"/>
                </a:lnTo>
                <a:lnTo>
                  <a:pt x="28092" y="23533"/>
                </a:lnTo>
                <a:lnTo>
                  <a:pt x="28384" y="24206"/>
                </a:lnTo>
                <a:lnTo>
                  <a:pt x="28917" y="24714"/>
                </a:lnTo>
                <a:lnTo>
                  <a:pt x="29362" y="25234"/>
                </a:lnTo>
                <a:lnTo>
                  <a:pt x="30111" y="25539"/>
                </a:lnTo>
                <a:lnTo>
                  <a:pt x="30861" y="25539"/>
                </a:lnTo>
                <a:lnTo>
                  <a:pt x="31610" y="25539"/>
                </a:lnTo>
                <a:lnTo>
                  <a:pt x="32359" y="25234"/>
                </a:lnTo>
                <a:lnTo>
                  <a:pt x="32880" y="24714"/>
                </a:lnTo>
                <a:lnTo>
                  <a:pt x="33401" y="24206"/>
                </a:lnTo>
                <a:lnTo>
                  <a:pt x="33705" y="23444"/>
                </a:lnTo>
                <a:lnTo>
                  <a:pt x="33705" y="2202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2" name="object 42"/>
          <p:cNvSpPr/>
          <p:nvPr/>
        </p:nvSpPr>
        <p:spPr>
          <a:xfrm>
            <a:off x="12803871" y="13590725"/>
            <a:ext cx="113453" cy="132080"/>
          </a:xfrm>
          <a:custGeom>
            <a:avLst/>
            <a:gdLst/>
            <a:ahLst/>
            <a:cxnLst/>
            <a:rect l="l" t="t" r="r" b="b"/>
            <a:pathLst>
              <a:path w="42545" h="49529">
                <a:moveTo>
                  <a:pt x="5613" y="45859"/>
                </a:moveTo>
                <a:lnTo>
                  <a:pt x="5321" y="45173"/>
                </a:lnTo>
                <a:lnTo>
                  <a:pt x="3746" y="43611"/>
                </a:lnTo>
                <a:lnTo>
                  <a:pt x="1879" y="43611"/>
                </a:lnTo>
                <a:lnTo>
                  <a:pt x="292" y="45173"/>
                </a:lnTo>
                <a:lnTo>
                  <a:pt x="0" y="45859"/>
                </a:lnTo>
                <a:lnTo>
                  <a:pt x="0" y="47345"/>
                </a:lnTo>
                <a:lnTo>
                  <a:pt x="292" y="48082"/>
                </a:lnTo>
                <a:lnTo>
                  <a:pt x="1346" y="49136"/>
                </a:lnTo>
                <a:lnTo>
                  <a:pt x="2019" y="49441"/>
                </a:lnTo>
                <a:lnTo>
                  <a:pt x="2768" y="49441"/>
                </a:lnTo>
                <a:lnTo>
                  <a:pt x="3594" y="49441"/>
                </a:lnTo>
                <a:lnTo>
                  <a:pt x="4267" y="49136"/>
                </a:lnTo>
                <a:lnTo>
                  <a:pt x="5321" y="48082"/>
                </a:lnTo>
                <a:lnTo>
                  <a:pt x="5613" y="47345"/>
                </a:lnTo>
                <a:lnTo>
                  <a:pt x="5613" y="45859"/>
                </a:lnTo>
                <a:close/>
              </a:path>
              <a:path w="42545" h="49529">
                <a:moveTo>
                  <a:pt x="33705" y="2324"/>
                </a:moveTo>
                <a:lnTo>
                  <a:pt x="33401" y="1651"/>
                </a:lnTo>
                <a:lnTo>
                  <a:pt x="32880" y="1054"/>
                </a:lnTo>
                <a:lnTo>
                  <a:pt x="31826" y="0"/>
                </a:lnTo>
                <a:lnTo>
                  <a:pt x="29959" y="0"/>
                </a:lnTo>
                <a:lnTo>
                  <a:pt x="28905" y="1054"/>
                </a:lnTo>
                <a:lnTo>
                  <a:pt x="28384" y="1651"/>
                </a:lnTo>
                <a:lnTo>
                  <a:pt x="28092" y="2324"/>
                </a:lnTo>
                <a:lnTo>
                  <a:pt x="28092" y="3822"/>
                </a:lnTo>
                <a:lnTo>
                  <a:pt x="28384" y="4495"/>
                </a:lnTo>
                <a:lnTo>
                  <a:pt x="29438" y="5549"/>
                </a:lnTo>
                <a:lnTo>
                  <a:pt x="30175" y="5918"/>
                </a:lnTo>
                <a:lnTo>
                  <a:pt x="30848" y="5918"/>
                </a:lnTo>
                <a:lnTo>
                  <a:pt x="31610" y="5918"/>
                </a:lnTo>
                <a:lnTo>
                  <a:pt x="32346" y="5549"/>
                </a:lnTo>
                <a:lnTo>
                  <a:pt x="32880" y="5092"/>
                </a:lnTo>
                <a:lnTo>
                  <a:pt x="33401" y="4495"/>
                </a:lnTo>
                <a:lnTo>
                  <a:pt x="33705" y="3822"/>
                </a:lnTo>
                <a:lnTo>
                  <a:pt x="33705" y="2324"/>
                </a:lnTo>
                <a:close/>
              </a:path>
              <a:path w="42545" h="49529">
                <a:moveTo>
                  <a:pt x="42087" y="45859"/>
                </a:moveTo>
                <a:lnTo>
                  <a:pt x="41783" y="45173"/>
                </a:lnTo>
                <a:lnTo>
                  <a:pt x="41338" y="44653"/>
                </a:lnTo>
                <a:lnTo>
                  <a:pt x="40208" y="43611"/>
                </a:lnTo>
                <a:lnTo>
                  <a:pt x="38341" y="43611"/>
                </a:lnTo>
                <a:lnTo>
                  <a:pt x="36766" y="45173"/>
                </a:lnTo>
                <a:lnTo>
                  <a:pt x="36550" y="45859"/>
                </a:lnTo>
                <a:lnTo>
                  <a:pt x="36550" y="47345"/>
                </a:lnTo>
                <a:lnTo>
                  <a:pt x="36766" y="48082"/>
                </a:lnTo>
                <a:lnTo>
                  <a:pt x="37363" y="48615"/>
                </a:lnTo>
                <a:lnTo>
                  <a:pt x="37896" y="49136"/>
                </a:lnTo>
                <a:lnTo>
                  <a:pt x="38569" y="49441"/>
                </a:lnTo>
                <a:lnTo>
                  <a:pt x="39319" y="49441"/>
                </a:lnTo>
                <a:lnTo>
                  <a:pt x="40068" y="49441"/>
                </a:lnTo>
                <a:lnTo>
                  <a:pt x="40741" y="49136"/>
                </a:lnTo>
                <a:lnTo>
                  <a:pt x="41338" y="48615"/>
                </a:lnTo>
                <a:lnTo>
                  <a:pt x="41783" y="48082"/>
                </a:lnTo>
                <a:lnTo>
                  <a:pt x="42087" y="47345"/>
                </a:lnTo>
                <a:lnTo>
                  <a:pt x="42087" y="45859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3" name="object 43"/>
          <p:cNvSpPr/>
          <p:nvPr/>
        </p:nvSpPr>
        <p:spPr>
          <a:xfrm>
            <a:off x="12732749" y="13564547"/>
            <a:ext cx="23707" cy="94827"/>
          </a:xfrm>
          <a:custGeom>
            <a:avLst/>
            <a:gdLst/>
            <a:ahLst/>
            <a:cxnLst/>
            <a:rect l="l" t="t" r="r" b="b"/>
            <a:pathLst>
              <a:path w="8889" h="35560">
                <a:moveTo>
                  <a:pt x="5613" y="2324"/>
                </a:moveTo>
                <a:lnTo>
                  <a:pt x="5321" y="1587"/>
                </a:lnTo>
                <a:lnTo>
                  <a:pt x="3746" y="0"/>
                </a:lnTo>
                <a:lnTo>
                  <a:pt x="1803" y="76"/>
                </a:lnTo>
                <a:lnTo>
                  <a:pt x="304" y="1587"/>
                </a:lnTo>
                <a:lnTo>
                  <a:pt x="0" y="2247"/>
                </a:lnTo>
                <a:lnTo>
                  <a:pt x="0" y="3822"/>
                </a:lnTo>
                <a:lnTo>
                  <a:pt x="304" y="4508"/>
                </a:lnTo>
                <a:lnTo>
                  <a:pt x="1346" y="5549"/>
                </a:lnTo>
                <a:lnTo>
                  <a:pt x="2032" y="5854"/>
                </a:lnTo>
                <a:lnTo>
                  <a:pt x="2768" y="5854"/>
                </a:lnTo>
                <a:lnTo>
                  <a:pt x="3517" y="5854"/>
                </a:lnTo>
                <a:lnTo>
                  <a:pt x="4267" y="5549"/>
                </a:lnTo>
                <a:lnTo>
                  <a:pt x="5321" y="4508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8889" h="35560">
                <a:moveTo>
                  <a:pt x="8394" y="31775"/>
                </a:moveTo>
                <a:lnTo>
                  <a:pt x="8089" y="31102"/>
                </a:lnTo>
                <a:lnTo>
                  <a:pt x="6515" y="29514"/>
                </a:lnTo>
                <a:lnTo>
                  <a:pt x="4648" y="29514"/>
                </a:lnTo>
                <a:lnTo>
                  <a:pt x="3670" y="30568"/>
                </a:lnTo>
                <a:lnTo>
                  <a:pt x="3149" y="31026"/>
                </a:lnTo>
                <a:lnTo>
                  <a:pt x="2768" y="31775"/>
                </a:lnTo>
                <a:lnTo>
                  <a:pt x="2768" y="33350"/>
                </a:lnTo>
                <a:lnTo>
                  <a:pt x="3149" y="34099"/>
                </a:lnTo>
                <a:lnTo>
                  <a:pt x="3606" y="34544"/>
                </a:lnTo>
                <a:lnTo>
                  <a:pt x="4114" y="35064"/>
                </a:lnTo>
                <a:lnTo>
                  <a:pt x="4876" y="35369"/>
                </a:lnTo>
                <a:lnTo>
                  <a:pt x="5613" y="35369"/>
                </a:lnTo>
                <a:lnTo>
                  <a:pt x="6362" y="35369"/>
                </a:lnTo>
                <a:lnTo>
                  <a:pt x="7048" y="35064"/>
                </a:lnTo>
                <a:lnTo>
                  <a:pt x="7556" y="34544"/>
                </a:lnTo>
                <a:lnTo>
                  <a:pt x="8089" y="34099"/>
                </a:lnTo>
                <a:lnTo>
                  <a:pt x="8394" y="33350"/>
                </a:lnTo>
                <a:lnTo>
                  <a:pt x="8394" y="31775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4" name="object 44"/>
          <p:cNvSpPr/>
          <p:nvPr/>
        </p:nvSpPr>
        <p:spPr>
          <a:xfrm>
            <a:off x="12612929" y="12628168"/>
            <a:ext cx="323427" cy="169333"/>
          </a:xfrm>
          <a:custGeom>
            <a:avLst/>
            <a:gdLst/>
            <a:ahLst/>
            <a:cxnLst/>
            <a:rect l="l" t="t" r="r" b="b"/>
            <a:pathLst>
              <a:path w="121285" h="63500">
                <a:moveTo>
                  <a:pt x="5613" y="48628"/>
                </a:moveTo>
                <a:lnTo>
                  <a:pt x="5308" y="47942"/>
                </a:lnTo>
                <a:lnTo>
                  <a:pt x="4787" y="47345"/>
                </a:lnTo>
                <a:lnTo>
                  <a:pt x="3733" y="46291"/>
                </a:lnTo>
                <a:lnTo>
                  <a:pt x="1866" y="46291"/>
                </a:lnTo>
                <a:lnTo>
                  <a:pt x="812" y="47345"/>
                </a:lnTo>
                <a:lnTo>
                  <a:pt x="292" y="47942"/>
                </a:lnTo>
                <a:lnTo>
                  <a:pt x="0" y="48628"/>
                </a:lnTo>
                <a:lnTo>
                  <a:pt x="0" y="50114"/>
                </a:lnTo>
                <a:lnTo>
                  <a:pt x="292" y="50863"/>
                </a:lnTo>
                <a:lnTo>
                  <a:pt x="812" y="51320"/>
                </a:lnTo>
                <a:lnTo>
                  <a:pt x="1346" y="51917"/>
                </a:lnTo>
                <a:lnTo>
                  <a:pt x="2019" y="52133"/>
                </a:lnTo>
                <a:lnTo>
                  <a:pt x="2768" y="52133"/>
                </a:lnTo>
                <a:lnTo>
                  <a:pt x="3505" y="52133"/>
                </a:lnTo>
                <a:lnTo>
                  <a:pt x="4267" y="51917"/>
                </a:lnTo>
                <a:lnTo>
                  <a:pt x="4787" y="51384"/>
                </a:lnTo>
                <a:lnTo>
                  <a:pt x="5308" y="50787"/>
                </a:lnTo>
                <a:lnTo>
                  <a:pt x="5613" y="50114"/>
                </a:lnTo>
                <a:lnTo>
                  <a:pt x="5613" y="48628"/>
                </a:lnTo>
                <a:close/>
              </a:path>
              <a:path w="121285" h="63500">
                <a:moveTo>
                  <a:pt x="42087" y="59867"/>
                </a:moveTo>
                <a:lnTo>
                  <a:pt x="41783" y="59105"/>
                </a:lnTo>
                <a:lnTo>
                  <a:pt x="41262" y="58661"/>
                </a:lnTo>
                <a:lnTo>
                  <a:pt x="40220" y="57607"/>
                </a:lnTo>
                <a:lnTo>
                  <a:pt x="38341" y="57607"/>
                </a:lnTo>
                <a:lnTo>
                  <a:pt x="37376" y="58585"/>
                </a:lnTo>
                <a:lnTo>
                  <a:pt x="36842" y="59105"/>
                </a:lnTo>
                <a:lnTo>
                  <a:pt x="36474" y="59867"/>
                </a:lnTo>
                <a:lnTo>
                  <a:pt x="36474" y="61353"/>
                </a:lnTo>
                <a:lnTo>
                  <a:pt x="36842" y="62103"/>
                </a:lnTo>
                <a:lnTo>
                  <a:pt x="37820" y="63080"/>
                </a:lnTo>
                <a:lnTo>
                  <a:pt x="38569" y="63449"/>
                </a:lnTo>
                <a:lnTo>
                  <a:pt x="39319" y="63449"/>
                </a:lnTo>
                <a:lnTo>
                  <a:pt x="40055" y="63449"/>
                </a:lnTo>
                <a:lnTo>
                  <a:pt x="40741" y="63080"/>
                </a:lnTo>
                <a:lnTo>
                  <a:pt x="41262" y="62623"/>
                </a:lnTo>
                <a:lnTo>
                  <a:pt x="41783" y="62103"/>
                </a:lnTo>
                <a:lnTo>
                  <a:pt x="42087" y="61353"/>
                </a:lnTo>
                <a:lnTo>
                  <a:pt x="42087" y="59867"/>
                </a:lnTo>
                <a:close/>
              </a:path>
              <a:path w="121285" h="63500">
                <a:moveTo>
                  <a:pt x="60363" y="2247"/>
                </a:moveTo>
                <a:lnTo>
                  <a:pt x="60071" y="1562"/>
                </a:lnTo>
                <a:lnTo>
                  <a:pt x="58496" y="0"/>
                </a:lnTo>
                <a:lnTo>
                  <a:pt x="56629" y="0"/>
                </a:lnTo>
                <a:lnTo>
                  <a:pt x="55041" y="1562"/>
                </a:lnTo>
                <a:lnTo>
                  <a:pt x="54749" y="2247"/>
                </a:lnTo>
                <a:lnTo>
                  <a:pt x="54749" y="3746"/>
                </a:lnTo>
                <a:lnTo>
                  <a:pt x="55041" y="4495"/>
                </a:lnTo>
                <a:lnTo>
                  <a:pt x="56095" y="5537"/>
                </a:lnTo>
                <a:lnTo>
                  <a:pt x="56769" y="5842"/>
                </a:lnTo>
                <a:lnTo>
                  <a:pt x="57518" y="5842"/>
                </a:lnTo>
                <a:lnTo>
                  <a:pt x="58343" y="5842"/>
                </a:lnTo>
                <a:lnTo>
                  <a:pt x="59016" y="5537"/>
                </a:lnTo>
                <a:lnTo>
                  <a:pt x="59537" y="5016"/>
                </a:lnTo>
                <a:lnTo>
                  <a:pt x="60071" y="4419"/>
                </a:lnTo>
                <a:lnTo>
                  <a:pt x="60363" y="3746"/>
                </a:lnTo>
                <a:lnTo>
                  <a:pt x="60363" y="2247"/>
                </a:lnTo>
                <a:close/>
              </a:path>
              <a:path w="121285" h="63500">
                <a:moveTo>
                  <a:pt x="96837" y="17678"/>
                </a:moveTo>
                <a:lnTo>
                  <a:pt x="96621" y="17005"/>
                </a:lnTo>
                <a:lnTo>
                  <a:pt x="96088" y="16471"/>
                </a:lnTo>
                <a:lnTo>
                  <a:pt x="94957" y="15430"/>
                </a:lnTo>
                <a:lnTo>
                  <a:pt x="93167" y="15430"/>
                </a:lnTo>
                <a:lnTo>
                  <a:pt x="92049" y="16471"/>
                </a:lnTo>
                <a:lnTo>
                  <a:pt x="91516" y="17005"/>
                </a:lnTo>
                <a:lnTo>
                  <a:pt x="91300" y="17678"/>
                </a:lnTo>
                <a:lnTo>
                  <a:pt x="91300" y="19253"/>
                </a:lnTo>
                <a:lnTo>
                  <a:pt x="91516" y="19926"/>
                </a:lnTo>
                <a:lnTo>
                  <a:pt x="92570" y="20980"/>
                </a:lnTo>
                <a:lnTo>
                  <a:pt x="93319" y="21272"/>
                </a:lnTo>
                <a:lnTo>
                  <a:pt x="94068" y="21272"/>
                </a:lnTo>
                <a:lnTo>
                  <a:pt x="94818" y="21272"/>
                </a:lnTo>
                <a:lnTo>
                  <a:pt x="95567" y="20980"/>
                </a:lnTo>
                <a:lnTo>
                  <a:pt x="96088" y="20447"/>
                </a:lnTo>
                <a:lnTo>
                  <a:pt x="96532" y="19926"/>
                </a:lnTo>
                <a:lnTo>
                  <a:pt x="96837" y="19253"/>
                </a:lnTo>
                <a:lnTo>
                  <a:pt x="96837" y="17678"/>
                </a:lnTo>
                <a:close/>
              </a:path>
              <a:path w="121285" h="63500">
                <a:moveTo>
                  <a:pt x="120738" y="55664"/>
                </a:moveTo>
                <a:lnTo>
                  <a:pt x="120434" y="54914"/>
                </a:lnTo>
                <a:lnTo>
                  <a:pt x="118859" y="53340"/>
                </a:lnTo>
                <a:lnTo>
                  <a:pt x="117055" y="53340"/>
                </a:lnTo>
                <a:lnTo>
                  <a:pt x="115951" y="54394"/>
                </a:lnTo>
                <a:lnTo>
                  <a:pt x="115417" y="54914"/>
                </a:lnTo>
                <a:lnTo>
                  <a:pt x="115112" y="55664"/>
                </a:lnTo>
                <a:lnTo>
                  <a:pt x="115112" y="57162"/>
                </a:lnTo>
                <a:lnTo>
                  <a:pt x="115417" y="57835"/>
                </a:lnTo>
                <a:lnTo>
                  <a:pt x="116459" y="58877"/>
                </a:lnTo>
                <a:lnTo>
                  <a:pt x="117221" y="59182"/>
                </a:lnTo>
                <a:lnTo>
                  <a:pt x="117957" y="59182"/>
                </a:lnTo>
                <a:lnTo>
                  <a:pt x="118706" y="59182"/>
                </a:lnTo>
                <a:lnTo>
                  <a:pt x="119392" y="58877"/>
                </a:lnTo>
                <a:lnTo>
                  <a:pt x="120434" y="57835"/>
                </a:lnTo>
                <a:lnTo>
                  <a:pt x="120738" y="57162"/>
                </a:lnTo>
                <a:lnTo>
                  <a:pt x="120738" y="5566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5" name="object 45"/>
          <p:cNvSpPr/>
          <p:nvPr/>
        </p:nvSpPr>
        <p:spPr>
          <a:xfrm>
            <a:off x="12511837" y="13107652"/>
            <a:ext cx="64347" cy="42333"/>
          </a:xfrm>
          <a:custGeom>
            <a:avLst/>
            <a:gdLst/>
            <a:ahLst/>
            <a:cxnLst/>
            <a:rect l="l" t="t" r="r" b="b"/>
            <a:pathLst>
              <a:path w="24129" h="15875">
                <a:moveTo>
                  <a:pt x="5626" y="2247"/>
                </a:moveTo>
                <a:lnTo>
                  <a:pt x="5321" y="1562"/>
                </a:lnTo>
                <a:lnTo>
                  <a:pt x="4800" y="1041"/>
                </a:lnTo>
                <a:lnTo>
                  <a:pt x="3670" y="0"/>
                </a:lnTo>
                <a:lnTo>
                  <a:pt x="1727" y="0"/>
                </a:lnTo>
                <a:lnTo>
                  <a:pt x="825" y="1041"/>
                </a:lnTo>
                <a:lnTo>
                  <a:pt x="304" y="1562"/>
                </a:lnTo>
                <a:lnTo>
                  <a:pt x="0" y="2247"/>
                </a:lnTo>
                <a:lnTo>
                  <a:pt x="0" y="3746"/>
                </a:lnTo>
                <a:lnTo>
                  <a:pt x="304" y="4495"/>
                </a:lnTo>
                <a:lnTo>
                  <a:pt x="749" y="4953"/>
                </a:lnTo>
                <a:lnTo>
                  <a:pt x="1282" y="5549"/>
                </a:lnTo>
                <a:lnTo>
                  <a:pt x="2019" y="5842"/>
                </a:lnTo>
                <a:lnTo>
                  <a:pt x="2781" y="5842"/>
                </a:lnTo>
                <a:lnTo>
                  <a:pt x="3517" y="5842"/>
                </a:lnTo>
                <a:lnTo>
                  <a:pt x="4267" y="5549"/>
                </a:lnTo>
                <a:lnTo>
                  <a:pt x="4724" y="5016"/>
                </a:lnTo>
                <a:lnTo>
                  <a:pt x="5245" y="4495"/>
                </a:lnTo>
                <a:lnTo>
                  <a:pt x="5626" y="3746"/>
                </a:lnTo>
                <a:lnTo>
                  <a:pt x="5626" y="2247"/>
                </a:lnTo>
                <a:close/>
              </a:path>
              <a:path w="24129" h="15875">
                <a:moveTo>
                  <a:pt x="23825" y="12052"/>
                </a:moveTo>
                <a:lnTo>
                  <a:pt x="23520" y="11391"/>
                </a:lnTo>
                <a:lnTo>
                  <a:pt x="21945" y="9804"/>
                </a:lnTo>
                <a:lnTo>
                  <a:pt x="19926" y="9893"/>
                </a:lnTo>
                <a:lnTo>
                  <a:pt x="19100" y="10782"/>
                </a:lnTo>
                <a:lnTo>
                  <a:pt x="18580" y="11315"/>
                </a:lnTo>
                <a:lnTo>
                  <a:pt x="18199" y="12052"/>
                </a:lnTo>
                <a:lnTo>
                  <a:pt x="18199" y="13639"/>
                </a:lnTo>
                <a:lnTo>
                  <a:pt x="18503" y="14312"/>
                </a:lnTo>
                <a:lnTo>
                  <a:pt x="19037" y="14757"/>
                </a:lnTo>
                <a:lnTo>
                  <a:pt x="19545" y="15354"/>
                </a:lnTo>
                <a:lnTo>
                  <a:pt x="20218" y="15659"/>
                </a:lnTo>
                <a:lnTo>
                  <a:pt x="21043" y="15659"/>
                </a:lnTo>
                <a:lnTo>
                  <a:pt x="21793" y="15659"/>
                </a:lnTo>
                <a:lnTo>
                  <a:pt x="22479" y="15354"/>
                </a:lnTo>
                <a:lnTo>
                  <a:pt x="22999" y="14833"/>
                </a:lnTo>
                <a:lnTo>
                  <a:pt x="23520" y="14312"/>
                </a:lnTo>
                <a:lnTo>
                  <a:pt x="23825" y="13550"/>
                </a:lnTo>
                <a:lnTo>
                  <a:pt x="23825" y="1205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6" name="object 46"/>
          <p:cNvSpPr/>
          <p:nvPr/>
        </p:nvSpPr>
        <p:spPr>
          <a:xfrm>
            <a:off x="12436755" y="13186155"/>
            <a:ext cx="33867" cy="84667"/>
          </a:xfrm>
          <a:custGeom>
            <a:avLst/>
            <a:gdLst/>
            <a:ahLst/>
            <a:cxnLst/>
            <a:rect l="l" t="t" r="r" b="b"/>
            <a:pathLst>
              <a:path w="12700" h="31750">
                <a:moveTo>
                  <a:pt x="5689" y="27571"/>
                </a:moveTo>
                <a:lnTo>
                  <a:pt x="5397" y="26898"/>
                </a:lnTo>
                <a:lnTo>
                  <a:pt x="4864" y="26377"/>
                </a:lnTo>
                <a:lnTo>
                  <a:pt x="3733" y="25323"/>
                </a:lnTo>
                <a:lnTo>
                  <a:pt x="1790" y="25412"/>
                </a:lnTo>
                <a:lnTo>
                  <a:pt x="889" y="26377"/>
                </a:lnTo>
                <a:lnTo>
                  <a:pt x="292" y="26898"/>
                </a:lnTo>
                <a:lnTo>
                  <a:pt x="0" y="27571"/>
                </a:lnTo>
                <a:lnTo>
                  <a:pt x="0" y="29159"/>
                </a:lnTo>
                <a:lnTo>
                  <a:pt x="368" y="29895"/>
                </a:lnTo>
                <a:lnTo>
                  <a:pt x="1346" y="30873"/>
                </a:lnTo>
                <a:lnTo>
                  <a:pt x="2095" y="31165"/>
                </a:lnTo>
                <a:lnTo>
                  <a:pt x="2844" y="31165"/>
                </a:lnTo>
                <a:lnTo>
                  <a:pt x="3594" y="31165"/>
                </a:lnTo>
                <a:lnTo>
                  <a:pt x="4267" y="30873"/>
                </a:lnTo>
                <a:lnTo>
                  <a:pt x="4787" y="30340"/>
                </a:lnTo>
                <a:lnTo>
                  <a:pt x="5308" y="29895"/>
                </a:lnTo>
                <a:lnTo>
                  <a:pt x="5689" y="29159"/>
                </a:lnTo>
                <a:lnTo>
                  <a:pt x="5689" y="27571"/>
                </a:lnTo>
                <a:close/>
              </a:path>
              <a:path w="12700" h="31750">
                <a:moveTo>
                  <a:pt x="12649" y="2324"/>
                </a:moveTo>
                <a:lnTo>
                  <a:pt x="12357" y="1574"/>
                </a:lnTo>
                <a:lnTo>
                  <a:pt x="11823" y="1130"/>
                </a:lnTo>
                <a:lnTo>
                  <a:pt x="10782" y="0"/>
                </a:lnTo>
                <a:lnTo>
                  <a:pt x="8839" y="76"/>
                </a:lnTo>
                <a:lnTo>
                  <a:pt x="7937" y="1054"/>
                </a:lnTo>
                <a:lnTo>
                  <a:pt x="7404" y="1574"/>
                </a:lnTo>
                <a:lnTo>
                  <a:pt x="7035" y="2324"/>
                </a:lnTo>
                <a:lnTo>
                  <a:pt x="7035" y="3822"/>
                </a:lnTo>
                <a:lnTo>
                  <a:pt x="7340" y="4572"/>
                </a:lnTo>
                <a:lnTo>
                  <a:pt x="7861" y="5029"/>
                </a:lnTo>
                <a:lnTo>
                  <a:pt x="8382" y="5549"/>
                </a:lnTo>
                <a:lnTo>
                  <a:pt x="9144" y="5842"/>
                </a:lnTo>
                <a:lnTo>
                  <a:pt x="9880" y="5842"/>
                </a:lnTo>
                <a:lnTo>
                  <a:pt x="10629" y="5842"/>
                </a:lnTo>
                <a:lnTo>
                  <a:pt x="11303" y="5626"/>
                </a:lnTo>
                <a:lnTo>
                  <a:pt x="12357" y="4572"/>
                </a:lnTo>
                <a:lnTo>
                  <a:pt x="12649" y="3822"/>
                </a:lnTo>
                <a:lnTo>
                  <a:pt x="12649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7" name="object 47"/>
          <p:cNvSpPr/>
          <p:nvPr/>
        </p:nvSpPr>
        <p:spPr>
          <a:xfrm>
            <a:off x="12669046" y="12998940"/>
            <a:ext cx="809413" cy="526627"/>
          </a:xfrm>
          <a:custGeom>
            <a:avLst/>
            <a:gdLst/>
            <a:ahLst/>
            <a:cxnLst/>
            <a:rect l="l" t="t" r="r" b="b"/>
            <a:pathLst>
              <a:path w="303529" h="197485">
                <a:moveTo>
                  <a:pt x="5626" y="44437"/>
                </a:moveTo>
                <a:lnTo>
                  <a:pt x="5321" y="43688"/>
                </a:lnTo>
                <a:lnTo>
                  <a:pt x="3746" y="42113"/>
                </a:lnTo>
                <a:lnTo>
                  <a:pt x="1879" y="42113"/>
                </a:lnTo>
                <a:lnTo>
                  <a:pt x="825" y="43167"/>
                </a:lnTo>
                <a:lnTo>
                  <a:pt x="292" y="43688"/>
                </a:lnTo>
                <a:lnTo>
                  <a:pt x="0" y="44437"/>
                </a:lnTo>
                <a:lnTo>
                  <a:pt x="0" y="45935"/>
                </a:lnTo>
                <a:lnTo>
                  <a:pt x="292" y="46685"/>
                </a:lnTo>
                <a:lnTo>
                  <a:pt x="1346" y="47739"/>
                </a:lnTo>
                <a:lnTo>
                  <a:pt x="2095" y="48031"/>
                </a:lnTo>
                <a:lnTo>
                  <a:pt x="2768" y="48031"/>
                </a:lnTo>
                <a:lnTo>
                  <a:pt x="3517" y="48031"/>
                </a:lnTo>
                <a:lnTo>
                  <a:pt x="4267" y="47739"/>
                </a:lnTo>
                <a:lnTo>
                  <a:pt x="5321" y="46685"/>
                </a:lnTo>
                <a:lnTo>
                  <a:pt x="5626" y="45935"/>
                </a:lnTo>
                <a:lnTo>
                  <a:pt x="5626" y="44437"/>
                </a:lnTo>
                <a:close/>
              </a:path>
              <a:path w="303529" h="197485">
                <a:moveTo>
                  <a:pt x="39319" y="124447"/>
                </a:moveTo>
                <a:lnTo>
                  <a:pt x="39027" y="123786"/>
                </a:lnTo>
                <a:lnTo>
                  <a:pt x="37452" y="122199"/>
                </a:lnTo>
                <a:lnTo>
                  <a:pt x="35585" y="122275"/>
                </a:lnTo>
                <a:lnTo>
                  <a:pt x="34531" y="123253"/>
                </a:lnTo>
                <a:lnTo>
                  <a:pt x="33997" y="123786"/>
                </a:lnTo>
                <a:lnTo>
                  <a:pt x="33705" y="124447"/>
                </a:lnTo>
                <a:lnTo>
                  <a:pt x="33705" y="126022"/>
                </a:lnTo>
                <a:lnTo>
                  <a:pt x="33997" y="126771"/>
                </a:lnTo>
                <a:lnTo>
                  <a:pt x="34531" y="127215"/>
                </a:lnTo>
                <a:lnTo>
                  <a:pt x="35052" y="127749"/>
                </a:lnTo>
                <a:lnTo>
                  <a:pt x="35801" y="128054"/>
                </a:lnTo>
                <a:lnTo>
                  <a:pt x="36474" y="128054"/>
                </a:lnTo>
                <a:lnTo>
                  <a:pt x="37223" y="128054"/>
                </a:lnTo>
                <a:lnTo>
                  <a:pt x="37973" y="127749"/>
                </a:lnTo>
                <a:lnTo>
                  <a:pt x="38493" y="127215"/>
                </a:lnTo>
                <a:lnTo>
                  <a:pt x="39027" y="126771"/>
                </a:lnTo>
                <a:lnTo>
                  <a:pt x="39319" y="126022"/>
                </a:lnTo>
                <a:lnTo>
                  <a:pt x="39319" y="124447"/>
                </a:lnTo>
                <a:close/>
              </a:path>
              <a:path w="303529" h="197485">
                <a:moveTo>
                  <a:pt x="51981" y="80987"/>
                </a:moveTo>
                <a:lnTo>
                  <a:pt x="51676" y="80251"/>
                </a:lnTo>
                <a:lnTo>
                  <a:pt x="50101" y="78676"/>
                </a:lnTo>
                <a:lnTo>
                  <a:pt x="48234" y="78676"/>
                </a:lnTo>
                <a:lnTo>
                  <a:pt x="46659" y="80251"/>
                </a:lnTo>
                <a:lnTo>
                  <a:pt x="46355" y="80924"/>
                </a:lnTo>
                <a:lnTo>
                  <a:pt x="46355" y="82499"/>
                </a:lnTo>
                <a:lnTo>
                  <a:pt x="46659" y="83172"/>
                </a:lnTo>
                <a:lnTo>
                  <a:pt x="47193" y="83693"/>
                </a:lnTo>
                <a:lnTo>
                  <a:pt x="47701" y="84226"/>
                </a:lnTo>
                <a:lnTo>
                  <a:pt x="48463" y="84518"/>
                </a:lnTo>
                <a:lnTo>
                  <a:pt x="49136" y="84518"/>
                </a:lnTo>
                <a:lnTo>
                  <a:pt x="49872" y="84518"/>
                </a:lnTo>
                <a:lnTo>
                  <a:pt x="50634" y="84226"/>
                </a:lnTo>
                <a:lnTo>
                  <a:pt x="51155" y="83693"/>
                </a:lnTo>
                <a:lnTo>
                  <a:pt x="51676" y="83172"/>
                </a:lnTo>
                <a:lnTo>
                  <a:pt x="51981" y="82423"/>
                </a:lnTo>
                <a:lnTo>
                  <a:pt x="51981" y="80987"/>
                </a:lnTo>
                <a:close/>
              </a:path>
              <a:path w="303529" h="197485">
                <a:moveTo>
                  <a:pt x="64554" y="55676"/>
                </a:moveTo>
                <a:lnTo>
                  <a:pt x="64262" y="54927"/>
                </a:lnTo>
                <a:lnTo>
                  <a:pt x="63804" y="54406"/>
                </a:lnTo>
                <a:lnTo>
                  <a:pt x="62687" y="53352"/>
                </a:lnTo>
                <a:lnTo>
                  <a:pt x="60820" y="53352"/>
                </a:lnTo>
                <a:lnTo>
                  <a:pt x="59245" y="54927"/>
                </a:lnTo>
                <a:lnTo>
                  <a:pt x="59016" y="55676"/>
                </a:lnTo>
                <a:lnTo>
                  <a:pt x="59016" y="57175"/>
                </a:lnTo>
                <a:lnTo>
                  <a:pt x="59245" y="57848"/>
                </a:lnTo>
                <a:lnTo>
                  <a:pt x="59766" y="58445"/>
                </a:lnTo>
                <a:lnTo>
                  <a:pt x="60363" y="58966"/>
                </a:lnTo>
                <a:lnTo>
                  <a:pt x="61036" y="59270"/>
                </a:lnTo>
                <a:lnTo>
                  <a:pt x="61798" y="59270"/>
                </a:lnTo>
                <a:lnTo>
                  <a:pt x="62534" y="59270"/>
                </a:lnTo>
                <a:lnTo>
                  <a:pt x="63207" y="58966"/>
                </a:lnTo>
                <a:lnTo>
                  <a:pt x="64262" y="57924"/>
                </a:lnTo>
                <a:lnTo>
                  <a:pt x="64554" y="57175"/>
                </a:lnTo>
                <a:lnTo>
                  <a:pt x="64554" y="55676"/>
                </a:lnTo>
                <a:close/>
              </a:path>
              <a:path w="303529" h="197485">
                <a:moveTo>
                  <a:pt x="75793" y="139966"/>
                </a:moveTo>
                <a:lnTo>
                  <a:pt x="75488" y="139217"/>
                </a:lnTo>
                <a:lnTo>
                  <a:pt x="75044" y="138696"/>
                </a:lnTo>
                <a:lnTo>
                  <a:pt x="73914" y="137706"/>
                </a:lnTo>
                <a:lnTo>
                  <a:pt x="72047" y="137706"/>
                </a:lnTo>
                <a:lnTo>
                  <a:pt x="70561" y="139217"/>
                </a:lnTo>
                <a:lnTo>
                  <a:pt x="70256" y="139966"/>
                </a:lnTo>
                <a:lnTo>
                  <a:pt x="70256" y="141452"/>
                </a:lnTo>
                <a:lnTo>
                  <a:pt x="70472" y="142125"/>
                </a:lnTo>
                <a:lnTo>
                  <a:pt x="71602" y="143256"/>
                </a:lnTo>
                <a:lnTo>
                  <a:pt x="72275" y="143560"/>
                </a:lnTo>
                <a:lnTo>
                  <a:pt x="73025" y="143560"/>
                </a:lnTo>
                <a:lnTo>
                  <a:pt x="73774" y="143560"/>
                </a:lnTo>
                <a:lnTo>
                  <a:pt x="74447" y="143256"/>
                </a:lnTo>
                <a:lnTo>
                  <a:pt x="75044" y="142722"/>
                </a:lnTo>
                <a:lnTo>
                  <a:pt x="75577" y="142125"/>
                </a:lnTo>
                <a:lnTo>
                  <a:pt x="75793" y="141452"/>
                </a:lnTo>
                <a:lnTo>
                  <a:pt x="75793" y="139966"/>
                </a:lnTo>
                <a:close/>
              </a:path>
              <a:path w="303529" h="197485">
                <a:moveTo>
                  <a:pt x="84264" y="109016"/>
                </a:moveTo>
                <a:lnTo>
                  <a:pt x="83959" y="108343"/>
                </a:lnTo>
                <a:lnTo>
                  <a:pt x="82384" y="106768"/>
                </a:lnTo>
                <a:lnTo>
                  <a:pt x="80441" y="106768"/>
                </a:lnTo>
                <a:lnTo>
                  <a:pt x="79463" y="107810"/>
                </a:lnTo>
                <a:lnTo>
                  <a:pt x="78943" y="108343"/>
                </a:lnTo>
                <a:lnTo>
                  <a:pt x="78651" y="109016"/>
                </a:lnTo>
                <a:lnTo>
                  <a:pt x="78651" y="110591"/>
                </a:lnTo>
                <a:lnTo>
                  <a:pt x="78943" y="111340"/>
                </a:lnTo>
                <a:lnTo>
                  <a:pt x="79463" y="111785"/>
                </a:lnTo>
                <a:lnTo>
                  <a:pt x="79997" y="112318"/>
                </a:lnTo>
                <a:lnTo>
                  <a:pt x="80733" y="112610"/>
                </a:lnTo>
                <a:lnTo>
                  <a:pt x="81407" y="112610"/>
                </a:lnTo>
                <a:lnTo>
                  <a:pt x="82169" y="112610"/>
                </a:lnTo>
                <a:lnTo>
                  <a:pt x="82905" y="112318"/>
                </a:lnTo>
                <a:lnTo>
                  <a:pt x="83439" y="111785"/>
                </a:lnTo>
                <a:lnTo>
                  <a:pt x="83959" y="111340"/>
                </a:lnTo>
                <a:lnTo>
                  <a:pt x="84264" y="110591"/>
                </a:lnTo>
                <a:lnTo>
                  <a:pt x="84264" y="109016"/>
                </a:lnTo>
                <a:close/>
              </a:path>
              <a:path w="303529" h="197485">
                <a:moveTo>
                  <a:pt x="99695" y="177876"/>
                </a:moveTo>
                <a:lnTo>
                  <a:pt x="99390" y="177114"/>
                </a:lnTo>
                <a:lnTo>
                  <a:pt x="98856" y="176669"/>
                </a:lnTo>
                <a:lnTo>
                  <a:pt x="97815" y="175628"/>
                </a:lnTo>
                <a:lnTo>
                  <a:pt x="95948" y="175628"/>
                </a:lnTo>
                <a:lnTo>
                  <a:pt x="94970" y="176593"/>
                </a:lnTo>
                <a:lnTo>
                  <a:pt x="94449" y="177114"/>
                </a:lnTo>
                <a:lnTo>
                  <a:pt x="94068" y="177876"/>
                </a:lnTo>
                <a:lnTo>
                  <a:pt x="94068" y="179374"/>
                </a:lnTo>
                <a:lnTo>
                  <a:pt x="94449" y="180111"/>
                </a:lnTo>
                <a:lnTo>
                  <a:pt x="94907" y="180644"/>
                </a:lnTo>
                <a:lnTo>
                  <a:pt x="95415" y="181165"/>
                </a:lnTo>
                <a:lnTo>
                  <a:pt x="96177" y="181457"/>
                </a:lnTo>
                <a:lnTo>
                  <a:pt x="96913" y="181457"/>
                </a:lnTo>
                <a:lnTo>
                  <a:pt x="97663" y="181457"/>
                </a:lnTo>
                <a:lnTo>
                  <a:pt x="98348" y="181165"/>
                </a:lnTo>
                <a:lnTo>
                  <a:pt x="99390" y="180111"/>
                </a:lnTo>
                <a:lnTo>
                  <a:pt x="99695" y="179374"/>
                </a:lnTo>
                <a:lnTo>
                  <a:pt x="99695" y="177876"/>
                </a:lnTo>
                <a:close/>
              </a:path>
              <a:path w="303529" h="197485">
                <a:moveTo>
                  <a:pt x="136245" y="176441"/>
                </a:moveTo>
                <a:lnTo>
                  <a:pt x="135940" y="175768"/>
                </a:lnTo>
                <a:lnTo>
                  <a:pt x="134366" y="174193"/>
                </a:lnTo>
                <a:lnTo>
                  <a:pt x="132499" y="174193"/>
                </a:lnTo>
                <a:lnTo>
                  <a:pt x="131457" y="175247"/>
                </a:lnTo>
                <a:lnTo>
                  <a:pt x="130924" y="175704"/>
                </a:lnTo>
                <a:lnTo>
                  <a:pt x="130619" y="176441"/>
                </a:lnTo>
                <a:lnTo>
                  <a:pt x="130619" y="178028"/>
                </a:lnTo>
                <a:lnTo>
                  <a:pt x="130924" y="178765"/>
                </a:lnTo>
                <a:lnTo>
                  <a:pt x="131457" y="179209"/>
                </a:lnTo>
                <a:lnTo>
                  <a:pt x="131965" y="179743"/>
                </a:lnTo>
                <a:lnTo>
                  <a:pt x="132727" y="180047"/>
                </a:lnTo>
                <a:lnTo>
                  <a:pt x="133400" y="180047"/>
                </a:lnTo>
                <a:lnTo>
                  <a:pt x="134137" y="180047"/>
                </a:lnTo>
                <a:lnTo>
                  <a:pt x="134899" y="179743"/>
                </a:lnTo>
                <a:lnTo>
                  <a:pt x="135343" y="179209"/>
                </a:lnTo>
                <a:lnTo>
                  <a:pt x="135940" y="178765"/>
                </a:lnTo>
                <a:lnTo>
                  <a:pt x="136245" y="178028"/>
                </a:lnTo>
                <a:lnTo>
                  <a:pt x="136245" y="176441"/>
                </a:lnTo>
                <a:close/>
              </a:path>
              <a:path w="303529" h="197485">
                <a:moveTo>
                  <a:pt x="165760" y="141389"/>
                </a:moveTo>
                <a:lnTo>
                  <a:pt x="165455" y="140639"/>
                </a:lnTo>
                <a:lnTo>
                  <a:pt x="164858" y="140106"/>
                </a:lnTo>
                <a:lnTo>
                  <a:pt x="163804" y="139052"/>
                </a:lnTo>
                <a:lnTo>
                  <a:pt x="161861" y="139141"/>
                </a:lnTo>
                <a:lnTo>
                  <a:pt x="160362" y="140639"/>
                </a:lnTo>
                <a:lnTo>
                  <a:pt x="160058" y="141389"/>
                </a:lnTo>
                <a:lnTo>
                  <a:pt x="160058" y="142887"/>
                </a:lnTo>
                <a:lnTo>
                  <a:pt x="160439" y="143637"/>
                </a:lnTo>
                <a:lnTo>
                  <a:pt x="161417" y="144602"/>
                </a:lnTo>
                <a:lnTo>
                  <a:pt x="162153" y="144907"/>
                </a:lnTo>
                <a:lnTo>
                  <a:pt x="162915" y="144907"/>
                </a:lnTo>
                <a:lnTo>
                  <a:pt x="163652" y="144907"/>
                </a:lnTo>
                <a:lnTo>
                  <a:pt x="164325" y="144602"/>
                </a:lnTo>
                <a:lnTo>
                  <a:pt x="164858" y="144081"/>
                </a:lnTo>
                <a:lnTo>
                  <a:pt x="165379" y="143637"/>
                </a:lnTo>
                <a:lnTo>
                  <a:pt x="165760" y="142887"/>
                </a:lnTo>
                <a:lnTo>
                  <a:pt x="165760" y="141389"/>
                </a:lnTo>
                <a:close/>
              </a:path>
              <a:path w="303529" h="197485">
                <a:moveTo>
                  <a:pt x="167106" y="20535"/>
                </a:moveTo>
                <a:lnTo>
                  <a:pt x="166801" y="19786"/>
                </a:lnTo>
                <a:lnTo>
                  <a:pt x="166268" y="19329"/>
                </a:lnTo>
                <a:lnTo>
                  <a:pt x="165227" y="18224"/>
                </a:lnTo>
                <a:lnTo>
                  <a:pt x="163360" y="18288"/>
                </a:lnTo>
                <a:lnTo>
                  <a:pt x="161861" y="19786"/>
                </a:lnTo>
                <a:lnTo>
                  <a:pt x="161480" y="20535"/>
                </a:lnTo>
                <a:lnTo>
                  <a:pt x="161480" y="22034"/>
                </a:lnTo>
                <a:lnTo>
                  <a:pt x="161785" y="22707"/>
                </a:lnTo>
                <a:lnTo>
                  <a:pt x="162318" y="23241"/>
                </a:lnTo>
                <a:lnTo>
                  <a:pt x="162826" y="23837"/>
                </a:lnTo>
                <a:lnTo>
                  <a:pt x="163588" y="24130"/>
                </a:lnTo>
                <a:lnTo>
                  <a:pt x="164325" y="24130"/>
                </a:lnTo>
                <a:lnTo>
                  <a:pt x="165074" y="24130"/>
                </a:lnTo>
                <a:lnTo>
                  <a:pt x="165760" y="23837"/>
                </a:lnTo>
                <a:lnTo>
                  <a:pt x="166268" y="23317"/>
                </a:lnTo>
                <a:lnTo>
                  <a:pt x="166801" y="22707"/>
                </a:lnTo>
                <a:lnTo>
                  <a:pt x="167106" y="22034"/>
                </a:lnTo>
                <a:lnTo>
                  <a:pt x="167106" y="20535"/>
                </a:lnTo>
                <a:close/>
              </a:path>
              <a:path w="303529" h="197485">
                <a:moveTo>
                  <a:pt x="171373" y="190538"/>
                </a:moveTo>
                <a:lnTo>
                  <a:pt x="171069" y="189865"/>
                </a:lnTo>
                <a:lnTo>
                  <a:pt x="169506" y="188277"/>
                </a:lnTo>
                <a:lnTo>
                  <a:pt x="167474" y="188277"/>
                </a:lnTo>
                <a:lnTo>
                  <a:pt x="166573" y="189268"/>
                </a:lnTo>
                <a:lnTo>
                  <a:pt x="165976" y="189865"/>
                </a:lnTo>
                <a:lnTo>
                  <a:pt x="165684" y="190538"/>
                </a:lnTo>
                <a:lnTo>
                  <a:pt x="165684" y="192024"/>
                </a:lnTo>
                <a:lnTo>
                  <a:pt x="166052" y="192773"/>
                </a:lnTo>
                <a:lnTo>
                  <a:pt x="167030" y="193751"/>
                </a:lnTo>
                <a:lnTo>
                  <a:pt x="167779" y="194132"/>
                </a:lnTo>
                <a:lnTo>
                  <a:pt x="168529" y="194132"/>
                </a:lnTo>
                <a:lnTo>
                  <a:pt x="169265" y="194132"/>
                </a:lnTo>
                <a:lnTo>
                  <a:pt x="170014" y="193751"/>
                </a:lnTo>
                <a:lnTo>
                  <a:pt x="170992" y="192773"/>
                </a:lnTo>
                <a:lnTo>
                  <a:pt x="171373" y="192024"/>
                </a:lnTo>
                <a:lnTo>
                  <a:pt x="171373" y="190538"/>
                </a:lnTo>
                <a:close/>
              </a:path>
              <a:path w="303529" h="197485">
                <a:moveTo>
                  <a:pt x="176987" y="90817"/>
                </a:moveTo>
                <a:lnTo>
                  <a:pt x="176695" y="90068"/>
                </a:lnTo>
                <a:lnTo>
                  <a:pt x="176085" y="89535"/>
                </a:lnTo>
                <a:lnTo>
                  <a:pt x="175031" y="88480"/>
                </a:lnTo>
                <a:lnTo>
                  <a:pt x="173088" y="88557"/>
                </a:lnTo>
                <a:lnTo>
                  <a:pt x="172186" y="89535"/>
                </a:lnTo>
                <a:lnTo>
                  <a:pt x="171589" y="90068"/>
                </a:lnTo>
                <a:lnTo>
                  <a:pt x="171284" y="90817"/>
                </a:lnTo>
                <a:lnTo>
                  <a:pt x="171284" y="92316"/>
                </a:lnTo>
                <a:lnTo>
                  <a:pt x="171589" y="92989"/>
                </a:lnTo>
                <a:lnTo>
                  <a:pt x="172643" y="94030"/>
                </a:lnTo>
                <a:lnTo>
                  <a:pt x="173393" y="94335"/>
                </a:lnTo>
                <a:lnTo>
                  <a:pt x="174142" y="94335"/>
                </a:lnTo>
                <a:lnTo>
                  <a:pt x="174891" y="94335"/>
                </a:lnTo>
                <a:lnTo>
                  <a:pt x="175564" y="94030"/>
                </a:lnTo>
                <a:lnTo>
                  <a:pt x="176161" y="93510"/>
                </a:lnTo>
                <a:lnTo>
                  <a:pt x="176695" y="92989"/>
                </a:lnTo>
                <a:lnTo>
                  <a:pt x="176987" y="92316"/>
                </a:lnTo>
                <a:lnTo>
                  <a:pt x="176987" y="90817"/>
                </a:lnTo>
                <a:close/>
              </a:path>
              <a:path w="303529" h="197485">
                <a:moveTo>
                  <a:pt x="178333" y="2324"/>
                </a:moveTo>
                <a:lnTo>
                  <a:pt x="178041" y="1587"/>
                </a:lnTo>
                <a:lnTo>
                  <a:pt x="176466" y="0"/>
                </a:lnTo>
                <a:lnTo>
                  <a:pt x="174523" y="0"/>
                </a:lnTo>
                <a:lnTo>
                  <a:pt x="173545" y="1054"/>
                </a:lnTo>
                <a:lnTo>
                  <a:pt x="173024" y="1587"/>
                </a:lnTo>
                <a:lnTo>
                  <a:pt x="172720" y="2324"/>
                </a:lnTo>
                <a:lnTo>
                  <a:pt x="172720" y="3746"/>
                </a:lnTo>
                <a:lnTo>
                  <a:pt x="173024" y="4508"/>
                </a:lnTo>
                <a:lnTo>
                  <a:pt x="173545" y="5029"/>
                </a:lnTo>
                <a:lnTo>
                  <a:pt x="174066" y="5549"/>
                </a:lnTo>
                <a:lnTo>
                  <a:pt x="174815" y="5854"/>
                </a:lnTo>
                <a:lnTo>
                  <a:pt x="175564" y="5854"/>
                </a:lnTo>
                <a:lnTo>
                  <a:pt x="176314" y="5854"/>
                </a:lnTo>
                <a:lnTo>
                  <a:pt x="176987" y="5549"/>
                </a:lnTo>
                <a:lnTo>
                  <a:pt x="177507" y="5029"/>
                </a:lnTo>
                <a:lnTo>
                  <a:pt x="178117" y="4508"/>
                </a:lnTo>
                <a:lnTo>
                  <a:pt x="178333" y="3746"/>
                </a:lnTo>
                <a:lnTo>
                  <a:pt x="178333" y="2324"/>
                </a:lnTo>
                <a:close/>
              </a:path>
              <a:path w="303529" h="197485">
                <a:moveTo>
                  <a:pt x="214884" y="193306"/>
                </a:moveTo>
                <a:lnTo>
                  <a:pt x="214591" y="192633"/>
                </a:lnTo>
                <a:lnTo>
                  <a:pt x="213017" y="191046"/>
                </a:lnTo>
                <a:lnTo>
                  <a:pt x="211137" y="191046"/>
                </a:lnTo>
                <a:lnTo>
                  <a:pt x="209575" y="192633"/>
                </a:lnTo>
                <a:lnTo>
                  <a:pt x="209270" y="193306"/>
                </a:lnTo>
                <a:lnTo>
                  <a:pt x="209270" y="194805"/>
                </a:lnTo>
                <a:lnTo>
                  <a:pt x="209575" y="195554"/>
                </a:lnTo>
                <a:lnTo>
                  <a:pt x="210019" y="196075"/>
                </a:lnTo>
                <a:lnTo>
                  <a:pt x="210540" y="196596"/>
                </a:lnTo>
                <a:lnTo>
                  <a:pt x="211302" y="196900"/>
                </a:lnTo>
                <a:lnTo>
                  <a:pt x="212039" y="196900"/>
                </a:lnTo>
                <a:lnTo>
                  <a:pt x="212864" y="196900"/>
                </a:lnTo>
                <a:lnTo>
                  <a:pt x="213537" y="196596"/>
                </a:lnTo>
                <a:lnTo>
                  <a:pt x="214058" y="196075"/>
                </a:lnTo>
                <a:lnTo>
                  <a:pt x="214591" y="195554"/>
                </a:lnTo>
                <a:lnTo>
                  <a:pt x="214884" y="194881"/>
                </a:lnTo>
                <a:lnTo>
                  <a:pt x="214884" y="193306"/>
                </a:lnTo>
                <a:close/>
              </a:path>
              <a:path w="303529" h="197485">
                <a:moveTo>
                  <a:pt x="221932" y="58521"/>
                </a:moveTo>
                <a:lnTo>
                  <a:pt x="221627" y="57772"/>
                </a:lnTo>
                <a:lnTo>
                  <a:pt x="221107" y="57238"/>
                </a:lnTo>
                <a:lnTo>
                  <a:pt x="219976" y="56197"/>
                </a:lnTo>
                <a:lnTo>
                  <a:pt x="218033" y="56197"/>
                </a:lnTo>
                <a:lnTo>
                  <a:pt x="217055" y="57238"/>
                </a:lnTo>
                <a:lnTo>
                  <a:pt x="216535" y="57772"/>
                </a:lnTo>
                <a:lnTo>
                  <a:pt x="216230" y="58521"/>
                </a:lnTo>
                <a:lnTo>
                  <a:pt x="216230" y="59944"/>
                </a:lnTo>
                <a:lnTo>
                  <a:pt x="216535" y="60693"/>
                </a:lnTo>
                <a:lnTo>
                  <a:pt x="217131" y="61214"/>
                </a:lnTo>
                <a:lnTo>
                  <a:pt x="217589" y="61747"/>
                </a:lnTo>
                <a:lnTo>
                  <a:pt x="218338" y="62039"/>
                </a:lnTo>
                <a:lnTo>
                  <a:pt x="219087" y="62039"/>
                </a:lnTo>
                <a:lnTo>
                  <a:pt x="219824" y="62039"/>
                </a:lnTo>
                <a:lnTo>
                  <a:pt x="220510" y="61747"/>
                </a:lnTo>
                <a:lnTo>
                  <a:pt x="221107" y="61214"/>
                </a:lnTo>
                <a:lnTo>
                  <a:pt x="221627" y="60693"/>
                </a:lnTo>
                <a:lnTo>
                  <a:pt x="221932" y="59944"/>
                </a:lnTo>
                <a:lnTo>
                  <a:pt x="221932" y="58521"/>
                </a:lnTo>
                <a:close/>
              </a:path>
              <a:path w="303529" h="197485">
                <a:moveTo>
                  <a:pt x="256984" y="183489"/>
                </a:moveTo>
                <a:lnTo>
                  <a:pt x="256679" y="182740"/>
                </a:lnTo>
                <a:lnTo>
                  <a:pt x="256159" y="182283"/>
                </a:lnTo>
                <a:lnTo>
                  <a:pt x="255117" y="181165"/>
                </a:lnTo>
                <a:lnTo>
                  <a:pt x="253161" y="181241"/>
                </a:lnTo>
                <a:lnTo>
                  <a:pt x="252272" y="182219"/>
                </a:lnTo>
                <a:lnTo>
                  <a:pt x="251739" y="182740"/>
                </a:lnTo>
                <a:lnTo>
                  <a:pt x="251371" y="183489"/>
                </a:lnTo>
                <a:lnTo>
                  <a:pt x="251371" y="184988"/>
                </a:lnTo>
                <a:lnTo>
                  <a:pt x="251663" y="185737"/>
                </a:lnTo>
                <a:lnTo>
                  <a:pt x="252196" y="186194"/>
                </a:lnTo>
                <a:lnTo>
                  <a:pt x="252717" y="186715"/>
                </a:lnTo>
                <a:lnTo>
                  <a:pt x="253466" y="187083"/>
                </a:lnTo>
                <a:lnTo>
                  <a:pt x="254215" y="187083"/>
                </a:lnTo>
                <a:lnTo>
                  <a:pt x="254952" y="187083"/>
                </a:lnTo>
                <a:lnTo>
                  <a:pt x="255638" y="186791"/>
                </a:lnTo>
                <a:lnTo>
                  <a:pt x="256679" y="185737"/>
                </a:lnTo>
                <a:lnTo>
                  <a:pt x="256984" y="184988"/>
                </a:lnTo>
                <a:lnTo>
                  <a:pt x="256984" y="183489"/>
                </a:lnTo>
                <a:close/>
              </a:path>
              <a:path w="303529" h="197485">
                <a:moveTo>
                  <a:pt x="269646" y="73875"/>
                </a:moveTo>
                <a:lnTo>
                  <a:pt x="269341" y="73215"/>
                </a:lnTo>
                <a:lnTo>
                  <a:pt x="268820" y="72758"/>
                </a:lnTo>
                <a:lnTo>
                  <a:pt x="267843" y="71628"/>
                </a:lnTo>
                <a:lnTo>
                  <a:pt x="265747" y="71704"/>
                </a:lnTo>
                <a:lnTo>
                  <a:pt x="264845" y="72682"/>
                </a:lnTo>
                <a:lnTo>
                  <a:pt x="264325" y="73215"/>
                </a:lnTo>
                <a:lnTo>
                  <a:pt x="264033" y="73875"/>
                </a:lnTo>
                <a:lnTo>
                  <a:pt x="264033" y="75450"/>
                </a:lnTo>
                <a:lnTo>
                  <a:pt x="264325" y="76123"/>
                </a:lnTo>
                <a:lnTo>
                  <a:pt x="264845" y="76644"/>
                </a:lnTo>
                <a:lnTo>
                  <a:pt x="265303" y="77177"/>
                </a:lnTo>
                <a:lnTo>
                  <a:pt x="266039" y="77482"/>
                </a:lnTo>
                <a:lnTo>
                  <a:pt x="266877" y="77482"/>
                </a:lnTo>
                <a:lnTo>
                  <a:pt x="267614" y="77482"/>
                </a:lnTo>
                <a:lnTo>
                  <a:pt x="268363" y="77177"/>
                </a:lnTo>
                <a:lnTo>
                  <a:pt x="268820" y="76644"/>
                </a:lnTo>
                <a:lnTo>
                  <a:pt x="269341" y="76123"/>
                </a:lnTo>
                <a:lnTo>
                  <a:pt x="269646" y="75374"/>
                </a:lnTo>
                <a:lnTo>
                  <a:pt x="269646" y="73875"/>
                </a:lnTo>
                <a:close/>
              </a:path>
              <a:path w="303529" h="197485">
                <a:moveTo>
                  <a:pt x="301917" y="23304"/>
                </a:moveTo>
                <a:lnTo>
                  <a:pt x="301625" y="22644"/>
                </a:lnTo>
                <a:lnTo>
                  <a:pt x="300050" y="21056"/>
                </a:lnTo>
                <a:lnTo>
                  <a:pt x="298030" y="21132"/>
                </a:lnTo>
                <a:lnTo>
                  <a:pt x="297205" y="22110"/>
                </a:lnTo>
                <a:lnTo>
                  <a:pt x="296684" y="22644"/>
                </a:lnTo>
                <a:lnTo>
                  <a:pt x="296303" y="23304"/>
                </a:lnTo>
                <a:lnTo>
                  <a:pt x="296303" y="24803"/>
                </a:lnTo>
                <a:lnTo>
                  <a:pt x="296608" y="25552"/>
                </a:lnTo>
                <a:lnTo>
                  <a:pt x="297649" y="26606"/>
                </a:lnTo>
                <a:lnTo>
                  <a:pt x="298411" y="26911"/>
                </a:lnTo>
                <a:lnTo>
                  <a:pt x="299148" y="26911"/>
                </a:lnTo>
                <a:lnTo>
                  <a:pt x="299897" y="26911"/>
                </a:lnTo>
                <a:lnTo>
                  <a:pt x="300570" y="26606"/>
                </a:lnTo>
                <a:lnTo>
                  <a:pt x="301625" y="25552"/>
                </a:lnTo>
                <a:lnTo>
                  <a:pt x="301917" y="24803"/>
                </a:lnTo>
                <a:lnTo>
                  <a:pt x="301917" y="23304"/>
                </a:lnTo>
                <a:close/>
              </a:path>
              <a:path w="303529" h="197485">
                <a:moveTo>
                  <a:pt x="303352" y="191947"/>
                </a:moveTo>
                <a:lnTo>
                  <a:pt x="303047" y="191211"/>
                </a:lnTo>
                <a:lnTo>
                  <a:pt x="301485" y="189623"/>
                </a:lnTo>
                <a:lnTo>
                  <a:pt x="299529" y="189699"/>
                </a:lnTo>
                <a:lnTo>
                  <a:pt x="298030" y="191211"/>
                </a:lnTo>
                <a:lnTo>
                  <a:pt x="297738" y="191884"/>
                </a:lnTo>
                <a:lnTo>
                  <a:pt x="297738" y="193446"/>
                </a:lnTo>
                <a:lnTo>
                  <a:pt x="298030" y="194132"/>
                </a:lnTo>
                <a:lnTo>
                  <a:pt x="298551" y="194652"/>
                </a:lnTo>
                <a:lnTo>
                  <a:pt x="299008" y="195173"/>
                </a:lnTo>
                <a:lnTo>
                  <a:pt x="299745" y="195478"/>
                </a:lnTo>
                <a:lnTo>
                  <a:pt x="300583" y="195478"/>
                </a:lnTo>
                <a:lnTo>
                  <a:pt x="301320" y="195478"/>
                </a:lnTo>
                <a:lnTo>
                  <a:pt x="301993" y="195173"/>
                </a:lnTo>
                <a:lnTo>
                  <a:pt x="303047" y="194132"/>
                </a:lnTo>
                <a:lnTo>
                  <a:pt x="303352" y="193446"/>
                </a:lnTo>
                <a:lnTo>
                  <a:pt x="303352" y="191947"/>
                </a:lnTo>
                <a:close/>
              </a:path>
              <a:path w="303529" h="197485">
                <a:moveTo>
                  <a:pt x="303352" y="149771"/>
                </a:moveTo>
                <a:lnTo>
                  <a:pt x="303047" y="149021"/>
                </a:lnTo>
                <a:lnTo>
                  <a:pt x="302526" y="148577"/>
                </a:lnTo>
                <a:lnTo>
                  <a:pt x="301485" y="147459"/>
                </a:lnTo>
                <a:lnTo>
                  <a:pt x="299453" y="147599"/>
                </a:lnTo>
                <a:lnTo>
                  <a:pt x="298627" y="148501"/>
                </a:lnTo>
                <a:lnTo>
                  <a:pt x="298030" y="149021"/>
                </a:lnTo>
                <a:lnTo>
                  <a:pt x="297738" y="149771"/>
                </a:lnTo>
                <a:lnTo>
                  <a:pt x="297738" y="151282"/>
                </a:lnTo>
                <a:lnTo>
                  <a:pt x="298030" y="152019"/>
                </a:lnTo>
                <a:lnTo>
                  <a:pt x="298551" y="152476"/>
                </a:lnTo>
                <a:lnTo>
                  <a:pt x="299008" y="152996"/>
                </a:lnTo>
                <a:lnTo>
                  <a:pt x="299745" y="153365"/>
                </a:lnTo>
                <a:lnTo>
                  <a:pt x="300583" y="153365"/>
                </a:lnTo>
                <a:lnTo>
                  <a:pt x="301320" y="153365"/>
                </a:lnTo>
                <a:lnTo>
                  <a:pt x="301993" y="153073"/>
                </a:lnTo>
                <a:lnTo>
                  <a:pt x="303047" y="152019"/>
                </a:lnTo>
                <a:lnTo>
                  <a:pt x="303352" y="151282"/>
                </a:lnTo>
                <a:lnTo>
                  <a:pt x="303352" y="149771"/>
                </a:lnTo>
                <a:close/>
              </a:path>
              <a:path w="303529" h="197485">
                <a:moveTo>
                  <a:pt x="303352" y="68338"/>
                </a:moveTo>
                <a:lnTo>
                  <a:pt x="303047" y="67589"/>
                </a:lnTo>
                <a:lnTo>
                  <a:pt x="301485" y="66014"/>
                </a:lnTo>
                <a:lnTo>
                  <a:pt x="299453" y="66090"/>
                </a:lnTo>
                <a:lnTo>
                  <a:pt x="298627" y="67056"/>
                </a:lnTo>
                <a:lnTo>
                  <a:pt x="298030" y="67513"/>
                </a:lnTo>
                <a:lnTo>
                  <a:pt x="297738" y="68262"/>
                </a:lnTo>
                <a:lnTo>
                  <a:pt x="297738" y="69837"/>
                </a:lnTo>
                <a:lnTo>
                  <a:pt x="298030" y="70510"/>
                </a:lnTo>
                <a:lnTo>
                  <a:pt x="298551" y="71031"/>
                </a:lnTo>
                <a:lnTo>
                  <a:pt x="299008" y="71551"/>
                </a:lnTo>
                <a:lnTo>
                  <a:pt x="299745" y="71856"/>
                </a:lnTo>
                <a:lnTo>
                  <a:pt x="300583" y="71856"/>
                </a:lnTo>
                <a:lnTo>
                  <a:pt x="301320" y="71856"/>
                </a:lnTo>
                <a:lnTo>
                  <a:pt x="301993" y="71551"/>
                </a:lnTo>
                <a:lnTo>
                  <a:pt x="303047" y="70510"/>
                </a:lnTo>
                <a:lnTo>
                  <a:pt x="303352" y="69837"/>
                </a:lnTo>
                <a:lnTo>
                  <a:pt x="303352" y="6833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8" name="object 48"/>
          <p:cNvSpPr/>
          <p:nvPr/>
        </p:nvSpPr>
        <p:spPr>
          <a:xfrm>
            <a:off x="13144602" y="12717881"/>
            <a:ext cx="42333" cy="66040"/>
          </a:xfrm>
          <a:custGeom>
            <a:avLst/>
            <a:gdLst/>
            <a:ahLst/>
            <a:cxnLst/>
            <a:rect l="l" t="t" r="r" b="b"/>
            <a:pathLst>
              <a:path w="15875" h="24764">
                <a:moveTo>
                  <a:pt x="5626" y="20599"/>
                </a:moveTo>
                <a:lnTo>
                  <a:pt x="5321" y="19850"/>
                </a:lnTo>
                <a:lnTo>
                  <a:pt x="4876" y="19392"/>
                </a:lnTo>
                <a:lnTo>
                  <a:pt x="3822" y="18275"/>
                </a:lnTo>
                <a:lnTo>
                  <a:pt x="1803" y="18338"/>
                </a:lnTo>
                <a:lnTo>
                  <a:pt x="901" y="19329"/>
                </a:lnTo>
                <a:lnTo>
                  <a:pt x="304" y="19850"/>
                </a:lnTo>
                <a:lnTo>
                  <a:pt x="0" y="20599"/>
                </a:lnTo>
                <a:lnTo>
                  <a:pt x="0" y="22085"/>
                </a:lnTo>
                <a:lnTo>
                  <a:pt x="381" y="22834"/>
                </a:lnTo>
                <a:lnTo>
                  <a:pt x="1346" y="23825"/>
                </a:lnTo>
                <a:lnTo>
                  <a:pt x="2108" y="24193"/>
                </a:lnTo>
                <a:lnTo>
                  <a:pt x="2844" y="24193"/>
                </a:lnTo>
                <a:lnTo>
                  <a:pt x="3594" y="24193"/>
                </a:lnTo>
                <a:lnTo>
                  <a:pt x="4343" y="23825"/>
                </a:lnTo>
                <a:lnTo>
                  <a:pt x="5321" y="22834"/>
                </a:lnTo>
                <a:lnTo>
                  <a:pt x="5626" y="22085"/>
                </a:lnTo>
                <a:lnTo>
                  <a:pt x="5626" y="20599"/>
                </a:lnTo>
                <a:close/>
              </a:path>
              <a:path w="15875" h="24764">
                <a:moveTo>
                  <a:pt x="15430" y="2311"/>
                </a:moveTo>
                <a:lnTo>
                  <a:pt x="15214" y="1638"/>
                </a:lnTo>
                <a:lnTo>
                  <a:pt x="13639" y="76"/>
                </a:lnTo>
                <a:lnTo>
                  <a:pt x="11684" y="0"/>
                </a:lnTo>
                <a:lnTo>
                  <a:pt x="10642" y="1117"/>
                </a:lnTo>
                <a:lnTo>
                  <a:pt x="10109" y="1638"/>
                </a:lnTo>
                <a:lnTo>
                  <a:pt x="9804" y="2311"/>
                </a:lnTo>
                <a:lnTo>
                  <a:pt x="9804" y="3822"/>
                </a:lnTo>
                <a:lnTo>
                  <a:pt x="10109" y="4483"/>
                </a:lnTo>
                <a:lnTo>
                  <a:pt x="10642" y="5092"/>
                </a:lnTo>
                <a:lnTo>
                  <a:pt x="11163" y="5613"/>
                </a:lnTo>
                <a:lnTo>
                  <a:pt x="11912" y="5905"/>
                </a:lnTo>
                <a:lnTo>
                  <a:pt x="12661" y="5905"/>
                </a:lnTo>
                <a:lnTo>
                  <a:pt x="13411" y="5905"/>
                </a:lnTo>
                <a:lnTo>
                  <a:pt x="14160" y="5613"/>
                </a:lnTo>
                <a:lnTo>
                  <a:pt x="15214" y="4559"/>
                </a:lnTo>
                <a:lnTo>
                  <a:pt x="15430" y="3822"/>
                </a:lnTo>
                <a:lnTo>
                  <a:pt x="15430" y="231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9" name="object 49"/>
          <p:cNvSpPr/>
          <p:nvPr/>
        </p:nvSpPr>
        <p:spPr>
          <a:xfrm>
            <a:off x="13384311" y="12939029"/>
            <a:ext cx="72813" cy="69424"/>
          </a:xfrm>
          <a:custGeom>
            <a:avLst/>
            <a:gdLst/>
            <a:ahLst/>
            <a:cxnLst/>
            <a:rect l="l" t="t" r="r" b="b"/>
            <a:pathLst>
              <a:path w="27304" h="26035">
                <a:moveTo>
                  <a:pt x="5613" y="21958"/>
                </a:moveTo>
                <a:lnTo>
                  <a:pt x="5308" y="21196"/>
                </a:lnTo>
                <a:lnTo>
                  <a:pt x="4787" y="20751"/>
                </a:lnTo>
                <a:lnTo>
                  <a:pt x="3746" y="19634"/>
                </a:lnTo>
                <a:lnTo>
                  <a:pt x="1790" y="19697"/>
                </a:lnTo>
                <a:lnTo>
                  <a:pt x="901" y="20675"/>
                </a:lnTo>
                <a:lnTo>
                  <a:pt x="292" y="21196"/>
                </a:lnTo>
                <a:lnTo>
                  <a:pt x="0" y="21958"/>
                </a:lnTo>
                <a:lnTo>
                  <a:pt x="0" y="23444"/>
                </a:lnTo>
                <a:lnTo>
                  <a:pt x="292" y="24117"/>
                </a:lnTo>
                <a:lnTo>
                  <a:pt x="1346" y="25171"/>
                </a:lnTo>
                <a:lnTo>
                  <a:pt x="2095" y="25463"/>
                </a:lnTo>
                <a:lnTo>
                  <a:pt x="2844" y="25463"/>
                </a:lnTo>
                <a:lnTo>
                  <a:pt x="3581" y="25463"/>
                </a:lnTo>
                <a:lnTo>
                  <a:pt x="4343" y="25171"/>
                </a:lnTo>
                <a:lnTo>
                  <a:pt x="5308" y="24193"/>
                </a:lnTo>
                <a:lnTo>
                  <a:pt x="5613" y="23444"/>
                </a:lnTo>
                <a:lnTo>
                  <a:pt x="5613" y="21958"/>
                </a:lnTo>
                <a:close/>
              </a:path>
              <a:path w="27304" h="26035">
                <a:moveTo>
                  <a:pt x="26733" y="2247"/>
                </a:moveTo>
                <a:lnTo>
                  <a:pt x="26352" y="1574"/>
                </a:lnTo>
                <a:lnTo>
                  <a:pt x="25908" y="1041"/>
                </a:lnTo>
                <a:lnTo>
                  <a:pt x="24777" y="0"/>
                </a:lnTo>
                <a:lnTo>
                  <a:pt x="22834" y="76"/>
                </a:lnTo>
                <a:lnTo>
                  <a:pt x="21932" y="1041"/>
                </a:lnTo>
                <a:lnTo>
                  <a:pt x="21412" y="1574"/>
                </a:lnTo>
                <a:lnTo>
                  <a:pt x="21120" y="2247"/>
                </a:lnTo>
                <a:lnTo>
                  <a:pt x="21120" y="3746"/>
                </a:lnTo>
                <a:lnTo>
                  <a:pt x="21412" y="4495"/>
                </a:lnTo>
                <a:lnTo>
                  <a:pt x="21869" y="5016"/>
                </a:lnTo>
                <a:lnTo>
                  <a:pt x="22390" y="5549"/>
                </a:lnTo>
                <a:lnTo>
                  <a:pt x="23139" y="5842"/>
                </a:lnTo>
                <a:lnTo>
                  <a:pt x="23888" y="5842"/>
                </a:lnTo>
                <a:lnTo>
                  <a:pt x="24638" y="5842"/>
                </a:lnTo>
                <a:lnTo>
                  <a:pt x="25387" y="5549"/>
                </a:lnTo>
                <a:lnTo>
                  <a:pt x="26441" y="4495"/>
                </a:lnTo>
                <a:lnTo>
                  <a:pt x="26733" y="3746"/>
                </a:lnTo>
                <a:lnTo>
                  <a:pt x="26733" y="224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0" name="object 50"/>
          <p:cNvSpPr/>
          <p:nvPr/>
        </p:nvSpPr>
        <p:spPr>
          <a:xfrm>
            <a:off x="13215721" y="13276073"/>
            <a:ext cx="187960" cy="137160"/>
          </a:xfrm>
          <a:custGeom>
            <a:avLst/>
            <a:gdLst/>
            <a:ahLst/>
            <a:cxnLst/>
            <a:rect l="l" t="t" r="r" b="b"/>
            <a:pathLst>
              <a:path w="70485" h="51435">
                <a:moveTo>
                  <a:pt x="5689" y="47269"/>
                </a:moveTo>
                <a:lnTo>
                  <a:pt x="5308" y="46520"/>
                </a:lnTo>
                <a:lnTo>
                  <a:pt x="3733" y="44945"/>
                </a:lnTo>
                <a:lnTo>
                  <a:pt x="1790" y="45021"/>
                </a:lnTo>
                <a:lnTo>
                  <a:pt x="889" y="46012"/>
                </a:lnTo>
                <a:lnTo>
                  <a:pt x="381" y="46520"/>
                </a:lnTo>
                <a:lnTo>
                  <a:pt x="0" y="47269"/>
                </a:lnTo>
                <a:lnTo>
                  <a:pt x="0" y="48768"/>
                </a:lnTo>
                <a:lnTo>
                  <a:pt x="381" y="49517"/>
                </a:lnTo>
                <a:lnTo>
                  <a:pt x="1346" y="50495"/>
                </a:lnTo>
                <a:lnTo>
                  <a:pt x="2095" y="50876"/>
                </a:lnTo>
                <a:lnTo>
                  <a:pt x="2844" y="50876"/>
                </a:lnTo>
                <a:lnTo>
                  <a:pt x="3594" y="50876"/>
                </a:lnTo>
                <a:lnTo>
                  <a:pt x="4267" y="50571"/>
                </a:lnTo>
                <a:lnTo>
                  <a:pt x="5308" y="49517"/>
                </a:lnTo>
                <a:lnTo>
                  <a:pt x="5689" y="48768"/>
                </a:lnTo>
                <a:lnTo>
                  <a:pt x="5689" y="47269"/>
                </a:lnTo>
                <a:close/>
              </a:path>
              <a:path w="70485" h="51435">
                <a:moveTo>
                  <a:pt x="32359" y="2324"/>
                </a:moveTo>
                <a:lnTo>
                  <a:pt x="32054" y="1651"/>
                </a:lnTo>
                <a:lnTo>
                  <a:pt x="31521" y="1054"/>
                </a:lnTo>
                <a:lnTo>
                  <a:pt x="30480" y="0"/>
                </a:lnTo>
                <a:lnTo>
                  <a:pt x="28536" y="76"/>
                </a:lnTo>
                <a:lnTo>
                  <a:pt x="27571" y="1117"/>
                </a:lnTo>
                <a:lnTo>
                  <a:pt x="27038" y="1651"/>
                </a:lnTo>
                <a:lnTo>
                  <a:pt x="26733" y="2324"/>
                </a:lnTo>
                <a:lnTo>
                  <a:pt x="26733" y="3822"/>
                </a:lnTo>
                <a:lnTo>
                  <a:pt x="27038" y="4559"/>
                </a:lnTo>
                <a:lnTo>
                  <a:pt x="28016" y="5549"/>
                </a:lnTo>
                <a:lnTo>
                  <a:pt x="28765" y="5918"/>
                </a:lnTo>
                <a:lnTo>
                  <a:pt x="29514" y="5918"/>
                </a:lnTo>
                <a:lnTo>
                  <a:pt x="30251" y="5918"/>
                </a:lnTo>
                <a:lnTo>
                  <a:pt x="31013" y="5549"/>
                </a:lnTo>
                <a:lnTo>
                  <a:pt x="31457" y="5092"/>
                </a:lnTo>
                <a:lnTo>
                  <a:pt x="32054" y="4559"/>
                </a:lnTo>
                <a:lnTo>
                  <a:pt x="32359" y="3822"/>
                </a:lnTo>
                <a:lnTo>
                  <a:pt x="32359" y="2324"/>
                </a:lnTo>
                <a:close/>
              </a:path>
              <a:path w="70485" h="51435">
                <a:moveTo>
                  <a:pt x="70256" y="14986"/>
                </a:moveTo>
                <a:lnTo>
                  <a:pt x="69964" y="14236"/>
                </a:lnTo>
                <a:lnTo>
                  <a:pt x="68389" y="12661"/>
                </a:lnTo>
                <a:lnTo>
                  <a:pt x="66433" y="12738"/>
                </a:lnTo>
                <a:lnTo>
                  <a:pt x="64935" y="14236"/>
                </a:lnTo>
                <a:lnTo>
                  <a:pt x="64643" y="14909"/>
                </a:lnTo>
                <a:lnTo>
                  <a:pt x="64643" y="16484"/>
                </a:lnTo>
                <a:lnTo>
                  <a:pt x="64935" y="17157"/>
                </a:lnTo>
                <a:lnTo>
                  <a:pt x="65455" y="17678"/>
                </a:lnTo>
                <a:lnTo>
                  <a:pt x="65913" y="18199"/>
                </a:lnTo>
                <a:lnTo>
                  <a:pt x="66662" y="18503"/>
                </a:lnTo>
                <a:lnTo>
                  <a:pt x="67487" y="18503"/>
                </a:lnTo>
                <a:lnTo>
                  <a:pt x="68237" y="18503"/>
                </a:lnTo>
                <a:lnTo>
                  <a:pt x="68910" y="18199"/>
                </a:lnTo>
                <a:lnTo>
                  <a:pt x="69964" y="17157"/>
                </a:lnTo>
                <a:lnTo>
                  <a:pt x="70256" y="16484"/>
                </a:lnTo>
                <a:lnTo>
                  <a:pt x="70256" y="14986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1" name="object 51"/>
          <p:cNvSpPr/>
          <p:nvPr/>
        </p:nvSpPr>
        <p:spPr>
          <a:xfrm>
            <a:off x="13174575" y="12822765"/>
            <a:ext cx="191347" cy="237067"/>
          </a:xfrm>
          <a:custGeom>
            <a:avLst/>
            <a:gdLst/>
            <a:ahLst/>
            <a:cxnLst/>
            <a:rect l="l" t="t" r="r" b="b"/>
            <a:pathLst>
              <a:path w="71754" h="88900">
                <a:moveTo>
                  <a:pt x="5613" y="26225"/>
                </a:moveTo>
                <a:lnTo>
                  <a:pt x="5321" y="25463"/>
                </a:lnTo>
                <a:lnTo>
                  <a:pt x="4787" y="25019"/>
                </a:lnTo>
                <a:lnTo>
                  <a:pt x="3746" y="23888"/>
                </a:lnTo>
                <a:lnTo>
                  <a:pt x="1803" y="24041"/>
                </a:lnTo>
                <a:lnTo>
                  <a:pt x="368" y="25463"/>
                </a:lnTo>
                <a:lnTo>
                  <a:pt x="0" y="26225"/>
                </a:lnTo>
                <a:lnTo>
                  <a:pt x="0" y="27711"/>
                </a:lnTo>
                <a:lnTo>
                  <a:pt x="304" y="28460"/>
                </a:lnTo>
                <a:lnTo>
                  <a:pt x="825" y="28917"/>
                </a:lnTo>
                <a:lnTo>
                  <a:pt x="1346" y="29438"/>
                </a:lnTo>
                <a:lnTo>
                  <a:pt x="2095" y="29806"/>
                </a:lnTo>
                <a:lnTo>
                  <a:pt x="2844" y="29806"/>
                </a:lnTo>
                <a:lnTo>
                  <a:pt x="3594" y="29806"/>
                </a:lnTo>
                <a:lnTo>
                  <a:pt x="4267" y="29438"/>
                </a:lnTo>
                <a:lnTo>
                  <a:pt x="5321" y="28384"/>
                </a:lnTo>
                <a:lnTo>
                  <a:pt x="5613" y="27711"/>
                </a:lnTo>
                <a:lnTo>
                  <a:pt x="5613" y="26225"/>
                </a:lnTo>
                <a:close/>
              </a:path>
              <a:path w="71754" h="88900">
                <a:moveTo>
                  <a:pt x="23901" y="2311"/>
                </a:moveTo>
                <a:lnTo>
                  <a:pt x="23596" y="1638"/>
                </a:lnTo>
                <a:lnTo>
                  <a:pt x="23063" y="1117"/>
                </a:lnTo>
                <a:lnTo>
                  <a:pt x="22021" y="0"/>
                </a:lnTo>
                <a:lnTo>
                  <a:pt x="20066" y="76"/>
                </a:lnTo>
                <a:lnTo>
                  <a:pt x="19100" y="1117"/>
                </a:lnTo>
                <a:lnTo>
                  <a:pt x="18567" y="1638"/>
                </a:lnTo>
                <a:lnTo>
                  <a:pt x="18275" y="2311"/>
                </a:lnTo>
                <a:lnTo>
                  <a:pt x="18275" y="3822"/>
                </a:lnTo>
                <a:lnTo>
                  <a:pt x="18567" y="4559"/>
                </a:lnTo>
                <a:lnTo>
                  <a:pt x="19100" y="5016"/>
                </a:lnTo>
                <a:lnTo>
                  <a:pt x="19558" y="5613"/>
                </a:lnTo>
                <a:lnTo>
                  <a:pt x="20294" y="5905"/>
                </a:lnTo>
                <a:lnTo>
                  <a:pt x="21120" y="5905"/>
                </a:lnTo>
                <a:lnTo>
                  <a:pt x="21869" y="5905"/>
                </a:lnTo>
                <a:lnTo>
                  <a:pt x="22542" y="5613"/>
                </a:lnTo>
                <a:lnTo>
                  <a:pt x="23596" y="4559"/>
                </a:lnTo>
                <a:lnTo>
                  <a:pt x="23901" y="3822"/>
                </a:lnTo>
                <a:lnTo>
                  <a:pt x="23901" y="2311"/>
                </a:lnTo>
                <a:close/>
              </a:path>
              <a:path w="71754" h="88900">
                <a:moveTo>
                  <a:pt x="29514" y="55740"/>
                </a:moveTo>
                <a:lnTo>
                  <a:pt x="29210" y="54991"/>
                </a:lnTo>
                <a:lnTo>
                  <a:pt x="27647" y="53403"/>
                </a:lnTo>
                <a:lnTo>
                  <a:pt x="25768" y="53403"/>
                </a:lnTo>
                <a:lnTo>
                  <a:pt x="24193" y="54991"/>
                </a:lnTo>
                <a:lnTo>
                  <a:pt x="23901" y="55740"/>
                </a:lnTo>
                <a:lnTo>
                  <a:pt x="23901" y="57238"/>
                </a:lnTo>
                <a:lnTo>
                  <a:pt x="24193" y="57912"/>
                </a:lnTo>
                <a:lnTo>
                  <a:pt x="24714" y="58432"/>
                </a:lnTo>
                <a:lnTo>
                  <a:pt x="25171" y="58953"/>
                </a:lnTo>
                <a:lnTo>
                  <a:pt x="25908" y="59258"/>
                </a:lnTo>
                <a:lnTo>
                  <a:pt x="26746" y="59258"/>
                </a:lnTo>
                <a:lnTo>
                  <a:pt x="27482" y="59258"/>
                </a:lnTo>
                <a:lnTo>
                  <a:pt x="28155" y="58953"/>
                </a:lnTo>
                <a:lnTo>
                  <a:pt x="29210" y="57912"/>
                </a:lnTo>
                <a:lnTo>
                  <a:pt x="29514" y="57238"/>
                </a:lnTo>
                <a:lnTo>
                  <a:pt x="29514" y="55740"/>
                </a:lnTo>
                <a:close/>
              </a:path>
              <a:path w="71754" h="88900">
                <a:moveTo>
                  <a:pt x="32359" y="85255"/>
                </a:moveTo>
                <a:lnTo>
                  <a:pt x="32054" y="84505"/>
                </a:lnTo>
                <a:lnTo>
                  <a:pt x="31534" y="83972"/>
                </a:lnTo>
                <a:lnTo>
                  <a:pt x="30403" y="82931"/>
                </a:lnTo>
                <a:lnTo>
                  <a:pt x="28460" y="83007"/>
                </a:lnTo>
                <a:lnTo>
                  <a:pt x="27559" y="83972"/>
                </a:lnTo>
                <a:lnTo>
                  <a:pt x="26962" y="84505"/>
                </a:lnTo>
                <a:lnTo>
                  <a:pt x="26657" y="85255"/>
                </a:lnTo>
                <a:lnTo>
                  <a:pt x="26657" y="86753"/>
                </a:lnTo>
                <a:lnTo>
                  <a:pt x="27038" y="87503"/>
                </a:lnTo>
                <a:lnTo>
                  <a:pt x="27482" y="87871"/>
                </a:lnTo>
                <a:lnTo>
                  <a:pt x="28016" y="88480"/>
                </a:lnTo>
                <a:lnTo>
                  <a:pt x="28765" y="88773"/>
                </a:lnTo>
                <a:lnTo>
                  <a:pt x="29514" y="88773"/>
                </a:lnTo>
                <a:lnTo>
                  <a:pt x="30251" y="88773"/>
                </a:lnTo>
                <a:lnTo>
                  <a:pt x="31000" y="88480"/>
                </a:lnTo>
                <a:lnTo>
                  <a:pt x="31457" y="87947"/>
                </a:lnTo>
                <a:lnTo>
                  <a:pt x="31978" y="87503"/>
                </a:lnTo>
                <a:lnTo>
                  <a:pt x="32359" y="86753"/>
                </a:lnTo>
                <a:lnTo>
                  <a:pt x="32359" y="85255"/>
                </a:lnTo>
                <a:close/>
              </a:path>
              <a:path w="71754" h="88900">
                <a:moveTo>
                  <a:pt x="49212" y="9359"/>
                </a:moveTo>
                <a:lnTo>
                  <a:pt x="48907" y="8610"/>
                </a:lnTo>
                <a:lnTo>
                  <a:pt x="48387" y="8166"/>
                </a:lnTo>
                <a:lnTo>
                  <a:pt x="47256" y="7035"/>
                </a:lnTo>
                <a:lnTo>
                  <a:pt x="45313" y="7112"/>
                </a:lnTo>
                <a:lnTo>
                  <a:pt x="44411" y="8089"/>
                </a:lnTo>
                <a:lnTo>
                  <a:pt x="43815" y="8610"/>
                </a:lnTo>
                <a:lnTo>
                  <a:pt x="43510" y="9359"/>
                </a:lnTo>
                <a:lnTo>
                  <a:pt x="43510" y="10858"/>
                </a:lnTo>
                <a:lnTo>
                  <a:pt x="43815" y="11607"/>
                </a:lnTo>
                <a:lnTo>
                  <a:pt x="44335" y="12128"/>
                </a:lnTo>
                <a:lnTo>
                  <a:pt x="44869" y="12585"/>
                </a:lnTo>
                <a:lnTo>
                  <a:pt x="45618" y="12954"/>
                </a:lnTo>
                <a:lnTo>
                  <a:pt x="46367" y="12954"/>
                </a:lnTo>
                <a:lnTo>
                  <a:pt x="47104" y="12954"/>
                </a:lnTo>
                <a:lnTo>
                  <a:pt x="47790" y="12661"/>
                </a:lnTo>
                <a:lnTo>
                  <a:pt x="48387" y="12128"/>
                </a:lnTo>
                <a:lnTo>
                  <a:pt x="48907" y="11607"/>
                </a:lnTo>
                <a:lnTo>
                  <a:pt x="49212" y="10858"/>
                </a:lnTo>
                <a:lnTo>
                  <a:pt x="49212" y="9359"/>
                </a:lnTo>
                <a:close/>
              </a:path>
              <a:path w="71754" h="88900">
                <a:moveTo>
                  <a:pt x="71678" y="40220"/>
                </a:moveTo>
                <a:lnTo>
                  <a:pt x="71297" y="39547"/>
                </a:lnTo>
                <a:lnTo>
                  <a:pt x="70777" y="39027"/>
                </a:lnTo>
                <a:lnTo>
                  <a:pt x="69723" y="37909"/>
                </a:lnTo>
                <a:lnTo>
                  <a:pt x="67779" y="38061"/>
                </a:lnTo>
                <a:lnTo>
                  <a:pt x="66878" y="39027"/>
                </a:lnTo>
                <a:lnTo>
                  <a:pt x="66357" y="39484"/>
                </a:lnTo>
                <a:lnTo>
                  <a:pt x="66065" y="40220"/>
                </a:lnTo>
                <a:lnTo>
                  <a:pt x="66065" y="41719"/>
                </a:lnTo>
                <a:lnTo>
                  <a:pt x="66357" y="42481"/>
                </a:lnTo>
                <a:lnTo>
                  <a:pt x="66814" y="42989"/>
                </a:lnTo>
                <a:lnTo>
                  <a:pt x="67335" y="43522"/>
                </a:lnTo>
                <a:lnTo>
                  <a:pt x="68084" y="43827"/>
                </a:lnTo>
                <a:lnTo>
                  <a:pt x="68834" y="43827"/>
                </a:lnTo>
                <a:lnTo>
                  <a:pt x="69583" y="43827"/>
                </a:lnTo>
                <a:lnTo>
                  <a:pt x="70256" y="43522"/>
                </a:lnTo>
                <a:lnTo>
                  <a:pt x="70853" y="42989"/>
                </a:lnTo>
                <a:lnTo>
                  <a:pt x="71386" y="42481"/>
                </a:lnTo>
                <a:lnTo>
                  <a:pt x="71678" y="41719"/>
                </a:lnTo>
                <a:lnTo>
                  <a:pt x="71678" y="4022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2" name="object 52"/>
          <p:cNvSpPr/>
          <p:nvPr/>
        </p:nvSpPr>
        <p:spPr>
          <a:xfrm>
            <a:off x="12845016" y="13523196"/>
            <a:ext cx="104987" cy="32173"/>
          </a:xfrm>
          <a:custGeom>
            <a:avLst/>
            <a:gdLst/>
            <a:ahLst/>
            <a:cxnLst/>
            <a:rect l="l" t="t" r="r" b="b"/>
            <a:pathLst>
              <a:path w="39370" h="12064">
                <a:moveTo>
                  <a:pt x="5613" y="2400"/>
                </a:moveTo>
                <a:lnTo>
                  <a:pt x="5308" y="1651"/>
                </a:lnTo>
                <a:lnTo>
                  <a:pt x="4864" y="1117"/>
                </a:lnTo>
                <a:lnTo>
                  <a:pt x="3886" y="76"/>
                </a:lnTo>
                <a:lnTo>
                  <a:pt x="1943" y="0"/>
                </a:lnTo>
                <a:lnTo>
                  <a:pt x="292" y="1651"/>
                </a:lnTo>
                <a:lnTo>
                  <a:pt x="0" y="2400"/>
                </a:lnTo>
                <a:lnTo>
                  <a:pt x="0" y="3822"/>
                </a:lnTo>
                <a:lnTo>
                  <a:pt x="292" y="4572"/>
                </a:lnTo>
                <a:lnTo>
                  <a:pt x="825" y="5092"/>
                </a:lnTo>
                <a:lnTo>
                  <a:pt x="1422" y="5626"/>
                </a:lnTo>
                <a:lnTo>
                  <a:pt x="2095" y="5918"/>
                </a:lnTo>
                <a:lnTo>
                  <a:pt x="2844" y="5918"/>
                </a:lnTo>
                <a:lnTo>
                  <a:pt x="3581" y="5918"/>
                </a:lnTo>
                <a:lnTo>
                  <a:pt x="4343" y="5626"/>
                </a:lnTo>
                <a:lnTo>
                  <a:pt x="4787" y="5092"/>
                </a:lnTo>
                <a:lnTo>
                  <a:pt x="5308" y="4572"/>
                </a:lnTo>
                <a:lnTo>
                  <a:pt x="5613" y="3822"/>
                </a:lnTo>
                <a:lnTo>
                  <a:pt x="5613" y="2400"/>
                </a:lnTo>
                <a:close/>
              </a:path>
              <a:path w="39370" h="12064">
                <a:moveTo>
                  <a:pt x="39319" y="8013"/>
                </a:moveTo>
                <a:lnTo>
                  <a:pt x="39014" y="7277"/>
                </a:lnTo>
                <a:lnTo>
                  <a:pt x="37452" y="5689"/>
                </a:lnTo>
                <a:lnTo>
                  <a:pt x="35496" y="5778"/>
                </a:lnTo>
                <a:lnTo>
                  <a:pt x="34607" y="6743"/>
                </a:lnTo>
                <a:lnTo>
                  <a:pt x="33997" y="7277"/>
                </a:lnTo>
                <a:lnTo>
                  <a:pt x="33705" y="8013"/>
                </a:lnTo>
                <a:lnTo>
                  <a:pt x="33705" y="9525"/>
                </a:lnTo>
                <a:lnTo>
                  <a:pt x="33997" y="10198"/>
                </a:lnTo>
                <a:lnTo>
                  <a:pt x="34531" y="10718"/>
                </a:lnTo>
                <a:lnTo>
                  <a:pt x="35052" y="11239"/>
                </a:lnTo>
                <a:lnTo>
                  <a:pt x="35801" y="11544"/>
                </a:lnTo>
                <a:lnTo>
                  <a:pt x="36550" y="11544"/>
                </a:lnTo>
                <a:lnTo>
                  <a:pt x="37223" y="11544"/>
                </a:lnTo>
                <a:lnTo>
                  <a:pt x="37896" y="11239"/>
                </a:lnTo>
                <a:lnTo>
                  <a:pt x="38493" y="10718"/>
                </a:lnTo>
                <a:lnTo>
                  <a:pt x="39014" y="10198"/>
                </a:lnTo>
                <a:lnTo>
                  <a:pt x="39319" y="9436"/>
                </a:lnTo>
                <a:lnTo>
                  <a:pt x="39319" y="801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3" name="object 53"/>
          <p:cNvSpPr/>
          <p:nvPr/>
        </p:nvSpPr>
        <p:spPr>
          <a:xfrm>
            <a:off x="12425545" y="12892701"/>
            <a:ext cx="96520" cy="50800"/>
          </a:xfrm>
          <a:custGeom>
            <a:avLst/>
            <a:gdLst/>
            <a:ahLst/>
            <a:cxnLst/>
            <a:rect l="l" t="t" r="r" b="b"/>
            <a:pathLst>
              <a:path w="36195" h="19050">
                <a:moveTo>
                  <a:pt x="5626" y="15417"/>
                </a:moveTo>
                <a:lnTo>
                  <a:pt x="5321" y="14668"/>
                </a:lnTo>
                <a:lnTo>
                  <a:pt x="4800" y="14224"/>
                </a:lnTo>
                <a:lnTo>
                  <a:pt x="3746" y="13182"/>
                </a:lnTo>
                <a:lnTo>
                  <a:pt x="1879" y="13182"/>
                </a:lnTo>
                <a:lnTo>
                  <a:pt x="901" y="14160"/>
                </a:lnTo>
                <a:lnTo>
                  <a:pt x="381" y="14668"/>
                </a:lnTo>
                <a:lnTo>
                  <a:pt x="0" y="15417"/>
                </a:lnTo>
                <a:lnTo>
                  <a:pt x="0" y="16929"/>
                </a:lnTo>
                <a:lnTo>
                  <a:pt x="304" y="17665"/>
                </a:lnTo>
                <a:lnTo>
                  <a:pt x="1358" y="18719"/>
                </a:lnTo>
                <a:lnTo>
                  <a:pt x="2108" y="19011"/>
                </a:lnTo>
                <a:lnTo>
                  <a:pt x="2844" y="19011"/>
                </a:lnTo>
                <a:lnTo>
                  <a:pt x="3594" y="19011"/>
                </a:lnTo>
                <a:lnTo>
                  <a:pt x="4279" y="18719"/>
                </a:lnTo>
                <a:lnTo>
                  <a:pt x="5321" y="17665"/>
                </a:lnTo>
                <a:lnTo>
                  <a:pt x="5626" y="16929"/>
                </a:lnTo>
                <a:lnTo>
                  <a:pt x="5626" y="15417"/>
                </a:lnTo>
                <a:close/>
              </a:path>
              <a:path w="36195" h="19050">
                <a:moveTo>
                  <a:pt x="35585" y="2311"/>
                </a:moveTo>
                <a:lnTo>
                  <a:pt x="35280" y="1562"/>
                </a:lnTo>
                <a:lnTo>
                  <a:pt x="34759" y="1117"/>
                </a:lnTo>
                <a:lnTo>
                  <a:pt x="33718" y="0"/>
                </a:lnTo>
                <a:lnTo>
                  <a:pt x="31762" y="139"/>
                </a:lnTo>
                <a:lnTo>
                  <a:pt x="30873" y="1041"/>
                </a:lnTo>
                <a:lnTo>
                  <a:pt x="30340" y="1562"/>
                </a:lnTo>
                <a:lnTo>
                  <a:pt x="30035" y="2311"/>
                </a:lnTo>
                <a:lnTo>
                  <a:pt x="30035" y="3810"/>
                </a:lnTo>
                <a:lnTo>
                  <a:pt x="30264" y="4559"/>
                </a:lnTo>
                <a:lnTo>
                  <a:pt x="30797" y="5016"/>
                </a:lnTo>
                <a:lnTo>
                  <a:pt x="31318" y="5613"/>
                </a:lnTo>
                <a:lnTo>
                  <a:pt x="32067" y="5905"/>
                </a:lnTo>
                <a:lnTo>
                  <a:pt x="32816" y="5905"/>
                </a:lnTo>
                <a:lnTo>
                  <a:pt x="33553" y="5905"/>
                </a:lnTo>
                <a:lnTo>
                  <a:pt x="34239" y="5613"/>
                </a:lnTo>
                <a:lnTo>
                  <a:pt x="35280" y="4559"/>
                </a:lnTo>
                <a:lnTo>
                  <a:pt x="35585" y="3810"/>
                </a:lnTo>
                <a:lnTo>
                  <a:pt x="35585" y="231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4" name="object 54"/>
          <p:cNvSpPr/>
          <p:nvPr/>
        </p:nvSpPr>
        <p:spPr>
          <a:xfrm>
            <a:off x="12624104" y="12804173"/>
            <a:ext cx="281093" cy="132080"/>
          </a:xfrm>
          <a:custGeom>
            <a:avLst/>
            <a:gdLst/>
            <a:ahLst/>
            <a:cxnLst/>
            <a:rect l="l" t="t" r="r" b="b"/>
            <a:pathLst>
              <a:path w="105410" h="49529">
                <a:moveTo>
                  <a:pt x="5613" y="21958"/>
                </a:moveTo>
                <a:lnTo>
                  <a:pt x="5321" y="21196"/>
                </a:lnTo>
                <a:lnTo>
                  <a:pt x="3746" y="19621"/>
                </a:lnTo>
                <a:lnTo>
                  <a:pt x="1943" y="19621"/>
                </a:lnTo>
                <a:lnTo>
                  <a:pt x="825" y="20688"/>
                </a:lnTo>
                <a:lnTo>
                  <a:pt x="292" y="21196"/>
                </a:lnTo>
                <a:lnTo>
                  <a:pt x="0" y="21958"/>
                </a:lnTo>
                <a:lnTo>
                  <a:pt x="0" y="23444"/>
                </a:lnTo>
                <a:lnTo>
                  <a:pt x="292" y="24193"/>
                </a:lnTo>
                <a:lnTo>
                  <a:pt x="1346" y="25247"/>
                </a:lnTo>
                <a:lnTo>
                  <a:pt x="2095" y="25552"/>
                </a:lnTo>
                <a:lnTo>
                  <a:pt x="2768" y="25552"/>
                </a:lnTo>
                <a:lnTo>
                  <a:pt x="3517" y="25552"/>
                </a:lnTo>
                <a:lnTo>
                  <a:pt x="4267" y="25171"/>
                </a:lnTo>
                <a:lnTo>
                  <a:pt x="4787" y="24714"/>
                </a:lnTo>
                <a:lnTo>
                  <a:pt x="5321" y="24193"/>
                </a:lnTo>
                <a:lnTo>
                  <a:pt x="5613" y="23444"/>
                </a:lnTo>
                <a:lnTo>
                  <a:pt x="5613" y="21958"/>
                </a:lnTo>
                <a:close/>
              </a:path>
              <a:path w="105410" h="49529">
                <a:moveTo>
                  <a:pt x="29502" y="45847"/>
                </a:moveTo>
                <a:lnTo>
                  <a:pt x="29210" y="45110"/>
                </a:lnTo>
                <a:lnTo>
                  <a:pt x="27635" y="43522"/>
                </a:lnTo>
                <a:lnTo>
                  <a:pt x="25755" y="43522"/>
                </a:lnTo>
                <a:lnTo>
                  <a:pt x="24193" y="45110"/>
                </a:lnTo>
                <a:lnTo>
                  <a:pt x="23888" y="45847"/>
                </a:lnTo>
                <a:lnTo>
                  <a:pt x="23888" y="47345"/>
                </a:lnTo>
                <a:lnTo>
                  <a:pt x="24193" y="48018"/>
                </a:lnTo>
                <a:lnTo>
                  <a:pt x="25234" y="49072"/>
                </a:lnTo>
                <a:lnTo>
                  <a:pt x="25920" y="49377"/>
                </a:lnTo>
                <a:lnTo>
                  <a:pt x="26657" y="49377"/>
                </a:lnTo>
                <a:lnTo>
                  <a:pt x="27406" y="49377"/>
                </a:lnTo>
                <a:lnTo>
                  <a:pt x="28155" y="49072"/>
                </a:lnTo>
                <a:lnTo>
                  <a:pt x="29210" y="48018"/>
                </a:lnTo>
                <a:lnTo>
                  <a:pt x="29502" y="47269"/>
                </a:lnTo>
                <a:lnTo>
                  <a:pt x="29502" y="45847"/>
                </a:lnTo>
                <a:close/>
              </a:path>
              <a:path w="105410" h="49529">
                <a:moveTo>
                  <a:pt x="57594" y="2247"/>
                </a:moveTo>
                <a:lnTo>
                  <a:pt x="57302" y="1574"/>
                </a:lnTo>
                <a:lnTo>
                  <a:pt x="55727" y="0"/>
                </a:lnTo>
                <a:lnTo>
                  <a:pt x="53771" y="0"/>
                </a:lnTo>
                <a:lnTo>
                  <a:pt x="52806" y="1041"/>
                </a:lnTo>
                <a:lnTo>
                  <a:pt x="52273" y="1498"/>
                </a:lnTo>
                <a:lnTo>
                  <a:pt x="51981" y="2247"/>
                </a:lnTo>
                <a:lnTo>
                  <a:pt x="51981" y="3822"/>
                </a:lnTo>
                <a:lnTo>
                  <a:pt x="52273" y="4495"/>
                </a:lnTo>
                <a:lnTo>
                  <a:pt x="52806" y="5016"/>
                </a:lnTo>
                <a:lnTo>
                  <a:pt x="53327" y="5549"/>
                </a:lnTo>
                <a:lnTo>
                  <a:pt x="54076" y="5842"/>
                </a:lnTo>
                <a:lnTo>
                  <a:pt x="54749" y="5842"/>
                </a:lnTo>
                <a:lnTo>
                  <a:pt x="55499" y="5842"/>
                </a:lnTo>
                <a:lnTo>
                  <a:pt x="56172" y="5549"/>
                </a:lnTo>
                <a:lnTo>
                  <a:pt x="56769" y="5016"/>
                </a:lnTo>
                <a:lnTo>
                  <a:pt x="57302" y="4495"/>
                </a:lnTo>
                <a:lnTo>
                  <a:pt x="57594" y="3746"/>
                </a:lnTo>
                <a:lnTo>
                  <a:pt x="57594" y="2247"/>
                </a:lnTo>
                <a:close/>
              </a:path>
              <a:path w="105410" h="49529">
                <a:moveTo>
                  <a:pt x="65989" y="45847"/>
                </a:moveTo>
                <a:lnTo>
                  <a:pt x="65684" y="45110"/>
                </a:lnTo>
                <a:lnTo>
                  <a:pt x="64109" y="43522"/>
                </a:lnTo>
                <a:lnTo>
                  <a:pt x="62242" y="43522"/>
                </a:lnTo>
                <a:lnTo>
                  <a:pt x="60667" y="45110"/>
                </a:lnTo>
                <a:lnTo>
                  <a:pt x="60363" y="45847"/>
                </a:lnTo>
                <a:lnTo>
                  <a:pt x="60363" y="47345"/>
                </a:lnTo>
                <a:lnTo>
                  <a:pt x="60667" y="48018"/>
                </a:lnTo>
                <a:lnTo>
                  <a:pt x="61709" y="49072"/>
                </a:lnTo>
                <a:lnTo>
                  <a:pt x="62471" y="49377"/>
                </a:lnTo>
                <a:lnTo>
                  <a:pt x="63207" y="49377"/>
                </a:lnTo>
                <a:lnTo>
                  <a:pt x="63957" y="49377"/>
                </a:lnTo>
                <a:lnTo>
                  <a:pt x="64643" y="49072"/>
                </a:lnTo>
                <a:lnTo>
                  <a:pt x="65684" y="48018"/>
                </a:lnTo>
                <a:lnTo>
                  <a:pt x="65989" y="47345"/>
                </a:lnTo>
                <a:lnTo>
                  <a:pt x="65989" y="45847"/>
                </a:lnTo>
                <a:close/>
              </a:path>
              <a:path w="105410" h="49529">
                <a:moveTo>
                  <a:pt x="105308" y="21958"/>
                </a:moveTo>
                <a:lnTo>
                  <a:pt x="105003" y="21196"/>
                </a:lnTo>
                <a:lnTo>
                  <a:pt x="104482" y="20688"/>
                </a:lnTo>
                <a:lnTo>
                  <a:pt x="103441" y="19621"/>
                </a:lnTo>
                <a:lnTo>
                  <a:pt x="101561" y="19621"/>
                </a:lnTo>
                <a:lnTo>
                  <a:pt x="100520" y="20688"/>
                </a:lnTo>
                <a:lnTo>
                  <a:pt x="99987" y="21196"/>
                </a:lnTo>
                <a:lnTo>
                  <a:pt x="99695" y="21958"/>
                </a:lnTo>
                <a:lnTo>
                  <a:pt x="99695" y="23444"/>
                </a:lnTo>
                <a:lnTo>
                  <a:pt x="99987" y="24193"/>
                </a:lnTo>
                <a:lnTo>
                  <a:pt x="101041" y="25247"/>
                </a:lnTo>
                <a:lnTo>
                  <a:pt x="101790" y="25552"/>
                </a:lnTo>
                <a:lnTo>
                  <a:pt x="102539" y="25552"/>
                </a:lnTo>
                <a:lnTo>
                  <a:pt x="103276" y="25552"/>
                </a:lnTo>
                <a:lnTo>
                  <a:pt x="103962" y="25247"/>
                </a:lnTo>
                <a:lnTo>
                  <a:pt x="104482" y="24650"/>
                </a:lnTo>
                <a:lnTo>
                  <a:pt x="105003" y="24117"/>
                </a:lnTo>
                <a:lnTo>
                  <a:pt x="105308" y="23444"/>
                </a:lnTo>
                <a:lnTo>
                  <a:pt x="105308" y="2195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55" name="object 55"/>
          <p:cNvGrpSpPr/>
          <p:nvPr/>
        </p:nvGrpSpPr>
        <p:grpSpPr>
          <a:xfrm>
            <a:off x="12425435" y="10607835"/>
            <a:ext cx="1242907" cy="3108960"/>
            <a:chOff x="4659538" y="3977938"/>
            <a:chExt cx="466090" cy="1165860"/>
          </a:xfrm>
        </p:grpSpPr>
        <p:sp>
          <p:nvSpPr>
            <p:cNvPr id="56" name="object 56"/>
            <p:cNvSpPr/>
            <p:nvPr/>
          </p:nvSpPr>
          <p:spPr>
            <a:xfrm>
              <a:off x="4930659" y="472850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746" y="0"/>
                  </a:moveTo>
                  <a:lnTo>
                    <a:pt x="1718" y="83"/>
                  </a:lnTo>
                  <a:lnTo>
                    <a:pt x="822" y="1048"/>
                  </a:lnTo>
                  <a:lnTo>
                    <a:pt x="294" y="1577"/>
                  </a:lnTo>
                  <a:lnTo>
                    <a:pt x="0" y="2248"/>
                  </a:lnTo>
                  <a:lnTo>
                    <a:pt x="0" y="3830"/>
                  </a:lnTo>
                  <a:lnTo>
                    <a:pt x="294" y="4574"/>
                  </a:lnTo>
                  <a:lnTo>
                    <a:pt x="822" y="5020"/>
                  </a:lnTo>
                  <a:lnTo>
                    <a:pt x="1273" y="5549"/>
                  </a:lnTo>
                  <a:lnTo>
                    <a:pt x="2023" y="5847"/>
                  </a:lnTo>
                  <a:lnTo>
                    <a:pt x="2767" y="5847"/>
                  </a:lnTo>
                  <a:lnTo>
                    <a:pt x="3520" y="5847"/>
                  </a:lnTo>
                  <a:lnTo>
                    <a:pt x="4264" y="5549"/>
                  </a:lnTo>
                  <a:lnTo>
                    <a:pt x="4794" y="5020"/>
                  </a:lnTo>
                  <a:lnTo>
                    <a:pt x="5317" y="4574"/>
                  </a:lnTo>
                  <a:lnTo>
                    <a:pt x="5621" y="3830"/>
                  </a:lnTo>
                  <a:lnTo>
                    <a:pt x="5621" y="2248"/>
                  </a:lnTo>
                  <a:lnTo>
                    <a:pt x="5317" y="1577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4659538" y="3977938"/>
              <a:ext cx="466090" cy="1165860"/>
            </a:xfrm>
            <a:custGeom>
              <a:avLst/>
              <a:gdLst/>
              <a:ahLst/>
              <a:cxnLst/>
              <a:rect l="l" t="t" r="r" b="b"/>
              <a:pathLst>
                <a:path w="466089" h="1165860">
                  <a:moveTo>
                    <a:pt x="460649" y="0"/>
                  </a:moveTo>
                  <a:lnTo>
                    <a:pt x="420239" y="28334"/>
                  </a:lnTo>
                  <a:lnTo>
                    <a:pt x="381448" y="58359"/>
                  </a:lnTo>
                  <a:lnTo>
                    <a:pt x="344310" y="90008"/>
                  </a:lnTo>
                  <a:lnTo>
                    <a:pt x="308862" y="123211"/>
                  </a:lnTo>
                  <a:lnTo>
                    <a:pt x="275141" y="157902"/>
                  </a:lnTo>
                  <a:lnTo>
                    <a:pt x="243183" y="194013"/>
                  </a:lnTo>
                  <a:lnTo>
                    <a:pt x="213024" y="231476"/>
                  </a:lnTo>
                  <a:lnTo>
                    <a:pt x="184700" y="270223"/>
                  </a:lnTo>
                  <a:lnTo>
                    <a:pt x="158248" y="310187"/>
                  </a:lnTo>
                  <a:lnTo>
                    <a:pt x="133703" y="351301"/>
                  </a:lnTo>
                  <a:lnTo>
                    <a:pt x="111103" y="393495"/>
                  </a:lnTo>
                  <a:lnTo>
                    <a:pt x="90483" y="436704"/>
                  </a:lnTo>
                  <a:lnTo>
                    <a:pt x="71879" y="480858"/>
                  </a:lnTo>
                  <a:lnTo>
                    <a:pt x="55329" y="525891"/>
                  </a:lnTo>
                  <a:lnTo>
                    <a:pt x="40867" y="571734"/>
                  </a:lnTo>
                  <a:lnTo>
                    <a:pt x="28531" y="618320"/>
                  </a:lnTo>
                  <a:lnTo>
                    <a:pt x="18356" y="665581"/>
                  </a:lnTo>
                  <a:lnTo>
                    <a:pt x="10380" y="713450"/>
                  </a:lnTo>
                  <a:lnTo>
                    <a:pt x="4637" y="761858"/>
                  </a:lnTo>
                  <a:lnTo>
                    <a:pt x="1165" y="810739"/>
                  </a:lnTo>
                  <a:lnTo>
                    <a:pt x="0" y="860024"/>
                  </a:lnTo>
                  <a:lnTo>
                    <a:pt x="1206" y="910599"/>
                  </a:lnTo>
                  <a:lnTo>
                    <a:pt x="4821" y="960780"/>
                  </a:lnTo>
                  <a:lnTo>
                    <a:pt x="10836" y="1010522"/>
                  </a:lnTo>
                  <a:lnTo>
                    <a:pt x="19243" y="1059784"/>
                  </a:lnTo>
                  <a:lnTo>
                    <a:pt x="30032" y="1108523"/>
                  </a:lnTo>
                  <a:lnTo>
                    <a:pt x="43197" y="1156694"/>
                  </a:lnTo>
                  <a:lnTo>
                    <a:pt x="46093" y="1165561"/>
                  </a:lnTo>
                  <a:lnTo>
                    <a:pt x="56394" y="1165561"/>
                  </a:lnTo>
                  <a:lnTo>
                    <a:pt x="52579" y="1153880"/>
                  </a:lnTo>
                  <a:lnTo>
                    <a:pt x="39540" y="1106166"/>
                  </a:lnTo>
                  <a:lnTo>
                    <a:pt x="28852" y="1057891"/>
                  </a:lnTo>
                  <a:lnTo>
                    <a:pt x="20526" y="1009097"/>
                  </a:lnTo>
                  <a:lnTo>
                    <a:pt x="14568" y="959826"/>
                  </a:lnTo>
                  <a:lnTo>
                    <a:pt x="10988" y="910121"/>
                  </a:lnTo>
                  <a:lnTo>
                    <a:pt x="9792" y="860024"/>
                  </a:lnTo>
                  <a:lnTo>
                    <a:pt x="10947" y="811206"/>
                  </a:lnTo>
                  <a:lnTo>
                    <a:pt x="14386" y="762789"/>
                  </a:lnTo>
                  <a:lnTo>
                    <a:pt x="20074" y="714839"/>
                  </a:lnTo>
                  <a:lnTo>
                    <a:pt x="27975" y="667424"/>
                  </a:lnTo>
                  <a:lnTo>
                    <a:pt x="38054" y="620611"/>
                  </a:lnTo>
                  <a:lnTo>
                    <a:pt x="50273" y="574467"/>
                  </a:lnTo>
                  <a:lnTo>
                    <a:pt x="64598" y="529058"/>
                  </a:lnTo>
                  <a:lnTo>
                    <a:pt x="80992" y="484453"/>
                  </a:lnTo>
                  <a:lnTo>
                    <a:pt x="99419" y="440717"/>
                  </a:lnTo>
                  <a:lnTo>
                    <a:pt x="119844" y="397918"/>
                  </a:lnTo>
                  <a:lnTo>
                    <a:pt x="142231" y="356124"/>
                  </a:lnTo>
                  <a:lnTo>
                    <a:pt x="166543" y="315400"/>
                  </a:lnTo>
                  <a:lnTo>
                    <a:pt x="192745" y="275815"/>
                  </a:lnTo>
                  <a:lnTo>
                    <a:pt x="220801" y="237434"/>
                  </a:lnTo>
                  <a:lnTo>
                    <a:pt x="250675" y="200326"/>
                  </a:lnTo>
                  <a:lnTo>
                    <a:pt x="282331" y="164558"/>
                  </a:lnTo>
                  <a:lnTo>
                    <a:pt x="315733" y="130195"/>
                  </a:lnTo>
                  <a:lnTo>
                    <a:pt x="350845" y="97306"/>
                  </a:lnTo>
                  <a:lnTo>
                    <a:pt x="387632" y="65957"/>
                  </a:lnTo>
                  <a:lnTo>
                    <a:pt x="426057" y="36216"/>
                  </a:lnTo>
                  <a:lnTo>
                    <a:pt x="466084" y="8149"/>
                  </a:lnTo>
                  <a:lnTo>
                    <a:pt x="4606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58" name="object 5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1052" y="4861700"/>
              <a:ext cx="216619" cy="238670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90509" y="13118295"/>
            <a:ext cx="446544" cy="389267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27811" y="11280391"/>
            <a:ext cx="358667" cy="511475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13841723" y="3265065"/>
            <a:ext cx="2895600" cy="2819400"/>
          </a:xfrm>
          <a:custGeom>
            <a:avLst/>
            <a:gdLst/>
            <a:ahLst/>
            <a:cxnLst/>
            <a:rect l="l" t="t" r="r" b="b"/>
            <a:pathLst>
              <a:path w="1085850" h="1057275">
                <a:moveTo>
                  <a:pt x="542789" y="0"/>
                </a:moveTo>
                <a:lnTo>
                  <a:pt x="495955" y="1992"/>
                </a:lnTo>
                <a:lnTo>
                  <a:pt x="450227" y="7862"/>
                </a:lnTo>
                <a:lnTo>
                  <a:pt x="405769" y="17446"/>
                </a:lnTo>
                <a:lnTo>
                  <a:pt x="362742" y="30582"/>
                </a:lnTo>
                <a:lnTo>
                  <a:pt x="321311" y="47105"/>
                </a:lnTo>
                <a:lnTo>
                  <a:pt x="281638" y="66854"/>
                </a:lnTo>
                <a:lnTo>
                  <a:pt x="243886" y="89664"/>
                </a:lnTo>
                <a:lnTo>
                  <a:pt x="208217" y="115375"/>
                </a:lnTo>
                <a:lnTo>
                  <a:pt x="174796" y="143821"/>
                </a:lnTo>
                <a:lnTo>
                  <a:pt x="143784" y="174841"/>
                </a:lnTo>
                <a:lnTo>
                  <a:pt x="115345" y="208271"/>
                </a:lnTo>
                <a:lnTo>
                  <a:pt x="89641" y="243948"/>
                </a:lnTo>
                <a:lnTo>
                  <a:pt x="66836" y="281710"/>
                </a:lnTo>
                <a:lnTo>
                  <a:pt x="47093" y="321394"/>
                </a:lnTo>
                <a:lnTo>
                  <a:pt x="30574" y="362835"/>
                </a:lnTo>
                <a:lnTo>
                  <a:pt x="17442" y="405873"/>
                </a:lnTo>
                <a:lnTo>
                  <a:pt x="7860" y="450343"/>
                </a:lnTo>
                <a:lnTo>
                  <a:pt x="1992" y="496082"/>
                </a:lnTo>
                <a:lnTo>
                  <a:pt x="0" y="542928"/>
                </a:lnTo>
                <a:lnTo>
                  <a:pt x="149" y="555798"/>
                </a:lnTo>
                <a:lnTo>
                  <a:pt x="2369" y="593958"/>
                </a:lnTo>
                <a:lnTo>
                  <a:pt x="9004" y="641876"/>
                </a:lnTo>
                <a:lnTo>
                  <a:pt x="19717" y="688364"/>
                </a:lnTo>
                <a:lnTo>
                  <a:pt x="34319" y="733234"/>
                </a:lnTo>
                <a:lnTo>
                  <a:pt x="52620" y="776296"/>
                </a:lnTo>
                <a:lnTo>
                  <a:pt x="74428" y="817364"/>
                </a:lnTo>
                <a:lnTo>
                  <a:pt x="99555" y="856249"/>
                </a:lnTo>
                <a:lnTo>
                  <a:pt x="127808" y="892763"/>
                </a:lnTo>
                <a:lnTo>
                  <a:pt x="159000" y="926717"/>
                </a:lnTo>
                <a:lnTo>
                  <a:pt x="182043" y="913364"/>
                </a:lnTo>
                <a:lnTo>
                  <a:pt x="225773" y="894623"/>
                </a:lnTo>
                <a:lnTo>
                  <a:pt x="270972" y="876950"/>
                </a:lnTo>
                <a:lnTo>
                  <a:pt x="298423" y="866804"/>
                </a:lnTo>
                <a:lnTo>
                  <a:pt x="312168" y="845672"/>
                </a:lnTo>
                <a:lnTo>
                  <a:pt x="319491" y="806089"/>
                </a:lnTo>
                <a:lnTo>
                  <a:pt x="321582" y="765654"/>
                </a:lnTo>
                <a:lnTo>
                  <a:pt x="319629" y="741969"/>
                </a:lnTo>
                <a:lnTo>
                  <a:pt x="317140" y="741709"/>
                </a:lnTo>
                <a:lnTo>
                  <a:pt x="310937" y="737857"/>
                </a:lnTo>
                <a:lnTo>
                  <a:pt x="272047" y="689325"/>
                </a:lnTo>
                <a:lnTo>
                  <a:pt x="259480" y="640842"/>
                </a:lnTo>
                <a:lnTo>
                  <a:pt x="258066" y="566971"/>
                </a:lnTo>
                <a:lnTo>
                  <a:pt x="262779" y="542202"/>
                </a:lnTo>
                <a:lnTo>
                  <a:pt x="276407" y="498333"/>
                </a:lnTo>
                <a:lnTo>
                  <a:pt x="300698" y="448352"/>
                </a:lnTo>
                <a:lnTo>
                  <a:pt x="337398" y="405250"/>
                </a:lnTo>
                <a:lnTo>
                  <a:pt x="388255" y="382017"/>
                </a:lnTo>
                <a:lnTo>
                  <a:pt x="441391" y="378389"/>
                </a:lnTo>
                <a:lnTo>
                  <a:pt x="498546" y="381982"/>
                </a:lnTo>
                <a:lnTo>
                  <a:pt x="557433" y="391342"/>
                </a:lnTo>
                <a:lnTo>
                  <a:pt x="615765" y="405014"/>
                </a:lnTo>
                <a:lnTo>
                  <a:pt x="671253" y="421543"/>
                </a:lnTo>
                <a:lnTo>
                  <a:pt x="721610" y="439476"/>
                </a:lnTo>
                <a:lnTo>
                  <a:pt x="764549" y="457358"/>
                </a:lnTo>
                <a:lnTo>
                  <a:pt x="819019" y="487151"/>
                </a:lnTo>
                <a:lnTo>
                  <a:pt x="825974" y="496154"/>
                </a:lnTo>
                <a:lnTo>
                  <a:pt x="819395" y="537449"/>
                </a:lnTo>
                <a:lnTo>
                  <a:pt x="811280" y="583327"/>
                </a:lnTo>
                <a:lnTo>
                  <a:pt x="801704" y="632373"/>
                </a:lnTo>
                <a:lnTo>
                  <a:pt x="790744" y="683170"/>
                </a:lnTo>
                <a:lnTo>
                  <a:pt x="778476" y="734302"/>
                </a:lnTo>
                <a:lnTo>
                  <a:pt x="764975" y="784354"/>
                </a:lnTo>
                <a:lnTo>
                  <a:pt x="750317" y="831909"/>
                </a:lnTo>
                <a:lnTo>
                  <a:pt x="734579" y="875552"/>
                </a:lnTo>
                <a:lnTo>
                  <a:pt x="717835" y="913866"/>
                </a:lnTo>
                <a:lnTo>
                  <a:pt x="692130" y="949531"/>
                </a:lnTo>
                <a:lnTo>
                  <a:pt x="662190" y="977233"/>
                </a:lnTo>
                <a:lnTo>
                  <a:pt x="674741" y="992280"/>
                </a:lnTo>
                <a:lnTo>
                  <a:pt x="693669" y="1016360"/>
                </a:lnTo>
                <a:lnTo>
                  <a:pt x="710853" y="1040745"/>
                </a:lnTo>
                <a:lnTo>
                  <a:pt x="718173" y="1056709"/>
                </a:lnTo>
                <a:lnTo>
                  <a:pt x="763009" y="1039128"/>
                </a:lnTo>
                <a:lnTo>
                  <a:pt x="805804" y="1017788"/>
                </a:lnTo>
                <a:lnTo>
                  <a:pt x="846354" y="992895"/>
                </a:lnTo>
                <a:lnTo>
                  <a:pt x="884454" y="964653"/>
                </a:lnTo>
                <a:lnTo>
                  <a:pt x="919898" y="933265"/>
                </a:lnTo>
                <a:lnTo>
                  <a:pt x="952482" y="898937"/>
                </a:lnTo>
                <a:lnTo>
                  <a:pt x="982001" y="861871"/>
                </a:lnTo>
                <a:lnTo>
                  <a:pt x="1008249" y="822272"/>
                </a:lnTo>
                <a:lnTo>
                  <a:pt x="1031022" y="780345"/>
                </a:lnTo>
                <a:lnTo>
                  <a:pt x="1050114" y="736294"/>
                </a:lnTo>
                <a:lnTo>
                  <a:pt x="1065320" y="690323"/>
                </a:lnTo>
                <a:lnTo>
                  <a:pt x="1076435" y="642635"/>
                </a:lnTo>
                <a:lnTo>
                  <a:pt x="1083255" y="593435"/>
                </a:lnTo>
                <a:lnTo>
                  <a:pt x="1085574" y="542928"/>
                </a:lnTo>
                <a:lnTo>
                  <a:pt x="1083582" y="496082"/>
                </a:lnTo>
                <a:lnTo>
                  <a:pt x="1077713" y="450343"/>
                </a:lnTo>
                <a:lnTo>
                  <a:pt x="1068132" y="405873"/>
                </a:lnTo>
                <a:lnTo>
                  <a:pt x="1055000" y="362835"/>
                </a:lnTo>
                <a:lnTo>
                  <a:pt x="1038481" y="321394"/>
                </a:lnTo>
                <a:lnTo>
                  <a:pt x="1018738" y="281710"/>
                </a:lnTo>
                <a:lnTo>
                  <a:pt x="995933" y="243948"/>
                </a:lnTo>
                <a:lnTo>
                  <a:pt x="970230" y="208271"/>
                </a:lnTo>
                <a:lnTo>
                  <a:pt x="941792" y="174841"/>
                </a:lnTo>
                <a:lnTo>
                  <a:pt x="910780" y="143821"/>
                </a:lnTo>
                <a:lnTo>
                  <a:pt x="877359" y="115375"/>
                </a:lnTo>
                <a:lnTo>
                  <a:pt x="841691" y="89664"/>
                </a:lnTo>
                <a:lnTo>
                  <a:pt x="803939" y="66854"/>
                </a:lnTo>
                <a:lnTo>
                  <a:pt x="764266" y="47105"/>
                </a:lnTo>
                <a:lnTo>
                  <a:pt x="722835" y="30582"/>
                </a:lnTo>
                <a:lnTo>
                  <a:pt x="679809" y="17446"/>
                </a:lnTo>
                <a:lnTo>
                  <a:pt x="635350" y="7862"/>
                </a:lnTo>
                <a:lnTo>
                  <a:pt x="589623" y="1992"/>
                </a:lnTo>
                <a:lnTo>
                  <a:pt x="5427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62" name="object 62"/>
          <p:cNvGrpSpPr/>
          <p:nvPr/>
        </p:nvGrpSpPr>
        <p:grpSpPr>
          <a:xfrm>
            <a:off x="13027123" y="8737106"/>
            <a:ext cx="7061200" cy="4980093"/>
            <a:chOff x="4885171" y="3276414"/>
            <a:chExt cx="2647950" cy="1867535"/>
          </a:xfrm>
        </p:grpSpPr>
        <p:sp>
          <p:nvSpPr>
            <p:cNvPr id="63" name="object 63"/>
            <p:cNvSpPr/>
            <p:nvPr/>
          </p:nvSpPr>
          <p:spPr>
            <a:xfrm>
              <a:off x="4885171" y="3276414"/>
              <a:ext cx="2647950" cy="1867535"/>
            </a:xfrm>
            <a:custGeom>
              <a:avLst/>
              <a:gdLst/>
              <a:ahLst/>
              <a:cxnLst/>
              <a:rect l="l" t="t" r="r" b="b"/>
              <a:pathLst>
                <a:path w="2647950" h="1867535">
                  <a:moveTo>
                    <a:pt x="1070072" y="0"/>
                  </a:moveTo>
                  <a:lnTo>
                    <a:pt x="1032222" y="22836"/>
                  </a:lnTo>
                  <a:lnTo>
                    <a:pt x="989321" y="44089"/>
                  </a:lnTo>
                  <a:lnTo>
                    <a:pt x="941974" y="63796"/>
                  </a:lnTo>
                  <a:lnTo>
                    <a:pt x="890784" y="81993"/>
                  </a:lnTo>
                  <a:lnTo>
                    <a:pt x="836354" y="98720"/>
                  </a:lnTo>
                  <a:lnTo>
                    <a:pt x="779287" y="114012"/>
                  </a:lnTo>
                  <a:lnTo>
                    <a:pt x="720187" y="127907"/>
                  </a:lnTo>
                  <a:lnTo>
                    <a:pt x="659658" y="140442"/>
                  </a:lnTo>
                  <a:lnTo>
                    <a:pt x="598302" y="151655"/>
                  </a:lnTo>
                  <a:lnTo>
                    <a:pt x="536724" y="161584"/>
                  </a:lnTo>
                  <a:lnTo>
                    <a:pt x="475525" y="170265"/>
                  </a:lnTo>
                  <a:lnTo>
                    <a:pt x="415310" y="177736"/>
                  </a:lnTo>
                  <a:lnTo>
                    <a:pt x="356682" y="184034"/>
                  </a:lnTo>
                  <a:lnTo>
                    <a:pt x="300245" y="189197"/>
                  </a:lnTo>
                  <a:lnTo>
                    <a:pt x="246601" y="193262"/>
                  </a:lnTo>
                  <a:lnTo>
                    <a:pt x="196354" y="196266"/>
                  </a:lnTo>
                  <a:lnTo>
                    <a:pt x="150108" y="198247"/>
                  </a:lnTo>
                  <a:lnTo>
                    <a:pt x="108466" y="199241"/>
                  </a:lnTo>
                  <a:lnTo>
                    <a:pt x="72030" y="199287"/>
                  </a:lnTo>
                  <a:lnTo>
                    <a:pt x="41405" y="198422"/>
                  </a:lnTo>
                  <a:lnTo>
                    <a:pt x="17194" y="196683"/>
                  </a:lnTo>
                  <a:lnTo>
                    <a:pt x="0" y="194108"/>
                  </a:lnTo>
                  <a:lnTo>
                    <a:pt x="9367" y="252068"/>
                  </a:lnTo>
                  <a:lnTo>
                    <a:pt x="19108" y="306267"/>
                  </a:lnTo>
                  <a:lnTo>
                    <a:pt x="29791" y="357095"/>
                  </a:lnTo>
                  <a:lnTo>
                    <a:pt x="41985" y="404942"/>
                  </a:lnTo>
                  <a:lnTo>
                    <a:pt x="56256" y="450198"/>
                  </a:lnTo>
                  <a:lnTo>
                    <a:pt x="73174" y="493253"/>
                  </a:lnTo>
                  <a:lnTo>
                    <a:pt x="93305" y="534497"/>
                  </a:lnTo>
                  <a:lnTo>
                    <a:pt x="117217" y="574319"/>
                  </a:lnTo>
                  <a:lnTo>
                    <a:pt x="145480" y="613111"/>
                  </a:lnTo>
                  <a:lnTo>
                    <a:pt x="178659" y="651261"/>
                  </a:lnTo>
                  <a:lnTo>
                    <a:pt x="530750" y="859630"/>
                  </a:lnTo>
                  <a:lnTo>
                    <a:pt x="940616" y="931611"/>
                  </a:lnTo>
                  <a:lnTo>
                    <a:pt x="1280342" y="929279"/>
                  </a:lnTo>
                  <a:lnTo>
                    <a:pt x="1422010" y="914708"/>
                  </a:lnTo>
                  <a:lnTo>
                    <a:pt x="2198642" y="1867085"/>
                  </a:lnTo>
                  <a:lnTo>
                    <a:pt x="2647576" y="1867085"/>
                  </a:lnTo>
                  <a:lnTo>
                    <a:pt x="1876040" y="596847"/>
                  </a:lnTo>
                  <a:lnTo>
                    <a:pt x="1847729" y="554793"/>
                  </a:lnTo>
                  <a:lnTo>
                    <a:pt x="1816662" y="515011"/>
                  </a:lnTo>
                  <a:lnTo>
                    <a:pt x="1782982" y="477623"/>
                  </a:lnTo>
                  <a:lnTo>
                    <a:pt x="1746832" y="442748"/>
                  </a:lnTo>
                  <a:lnTo>
                    <a:pt x="1708356" y="410506"/>
                  </a:lnTo>
                  <a:lnTo>
                    <a:pt x="1667695" y="381017"/>
                  </a:lnTo>
                  <a:lnTo>
                    <a:pt x="1624994" y="354401"/>
                  </a:lnTo>
                  <a:lnTo>
                    <a:pt x="1580396" y="330778"/>
                  </a:lnTo>
                  <a:lnTo>
                    <a:pt x="1534043" y="310268"/>
                  </a:lnTo>
                  <a:lnTo>
                    <a:pt x="1062692" y="94683"/>
                  </a:lnTo>
                  <a:lnTo>
                    <a:pt x="1069253" y="14569"/>
                  </a:lnTo>
                  <a:lnTo>
                    <a:pt x="1070072" y="0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6620954" y="4268686"/>
              <a:ext cx="625475" cy="875030"/>
            </a:xfrm>
            <a:custGeom>
              <a:avLst/>
              <a:gdLst/>
              <a:ahLst/>
              <a:cxnLst/>
              <a:rect l="l" t="t" r="r" b="b"/>
              <a:pathLst>
                <a:path w="625475" h="875029">
                  <a:moveTo>
                    <a:pt x="5689" y="204419"/>
                  </a:moveTo>
                  <a:lnTo>
                    <a:pt x="5435" y="203657"/>
                  </a:lnTo>
                  <a:lnTo>
                    <a:pt x="3949" y="201993"/>
                  </a:lnTo>
                  <a:lnTo>
                    <a:pt x="2019" y="201879"/>
                  </a:lnTo>
                  <a:lnTo>
                    <a:pt x="977" y="202869"/>
                  </a:lnTo>
                  <a:lnTo>
                    <a:pt x="431" y="203365"/>
                  </a:lnTo>
                  <a:lnTo>
                    <a:pt x="88" y="204101"/>
                  </a:lnTo>
                  <a:lnTo>
                    <a:pt x="0" y="205524"/>
                  </a:lnTo>
                  <a:lnTo>
                    <a:pt x="254" y="206286"/>
                  </a:lnTo>
                  <a:lnTo>
                    <a:pt x="673" y="206832"/>
                  </a:lnTo>
                  <a:lnTo>
                    <a:pt x="1168" y="207391"/>
                  </a:lnTo>
                  <a:lnTo>
                    <a:pt x="1905" y="207733"/>
                  </a:lnTo>
                  <a:lnTo>
                    <a:pt x="2654" y="207772"/>
                  </a:lnTo>
                  <a:lnTo>
                    <a:pt x="3390" y="207822"/>
                  </a:lnTo>
                  <a:lnTo>
                    <a:pt x="4165" y="207556"/>
                  </a:lnTo>
                  <a:lnTo>
                    <a:pt x="5270" y="206578"/>
                  </a:lnTo>
                  <a:lnTo>
                    <a:pt x="5613" y="205841"/>
                  </a:lnTo>
                  <a:lnTo>
                    <a:pt x="5689" y="204419"/>
                  </a:lnTo>
                  <a:close/>
                </a:path>
                <a:path w="625475" h="875029">
                  <a:moveTo>
                    <a:pt x="17208" y="2451"/>
                  </a:moveTo>
                  <a:lnTo>
                    <a:pt x="16954" y="1701"/>
                  </a:lnTo>
                  <a:lnTo>
                    <a:pt x="15468" y="38"/>
                  </a:lnTo>
                  <a:lnTo>
                    <a:pt x="13525" y="0"/>
                  </a:lnTo>
                  <a:lnTo>
                    <a:pt x="11938" y="1409"/>
                  </a:lnTo>
                  <a:lnTo>
                    <a:pt x="11595" y="2133"/>
                  </a:lnTo>
                  <a:lnTo>
                    <a:pt x="11518" y="3568"/>
                  </a:lnTo>
                  <a:lnTo>
                    <a:pt x="11772" y="4330"/>
                  </a:lnTo>
                  <a:lnTo>
                    <a:pt x="12192" y="4876"/>
                  </a:lnTo>
                  <a:lnTo>
                    <a:pt x="12687" y="5435"/>
                  </a:lnTo>
                  <a:lnTo>
                    <a:pt x="13423" y="5778"/>
                  </a:lnTo>
                  <a:lnTo>
                    <a:pt x="14160" y="5816"/>
                  </a:lnTo>
                  <a:lnTo>
                    <a:pt x="14909" y="5867"/>
                  </a:lnTo>
                  <a:lnTo>
                    <a:pt x="15684" y="5600"/>
                  </a:lnTo>
                  <a:lnTo>
                    <a:pt x="16789" y="4622"/>
                  </a:lnTo>
                  <a:lnTo>
                    <a:pt x="17119" y="3886"/>
                  </a:lnTo>
                  <a:lnTo>
                    <a:pt x="17208" y="2451"/>
                  </a:lnTo>
                  <a:close/>
                </a:path>
                <a:path w="625475" h="875029">
                  <a:moveTo>
                    <a:pt x="17246" y="297916"/>
                  </a:moveTo>
                  <a:lnTo>
                    <a:pt x="16992" y="297141"/>
                  </a:lnTo>
                  <a:lnTo>
                    <a:pt x="16484" y="296595"/>
                  </a:lnTo>
                  <a:lnTo>
                    <a:pt x="15430" y="295478"/>
                  </a:lnTo>
                  <a:lnTo>
                    <a:pt x="13627" y="295452"/>
                  </a:lnTo>
                  <a:lnTo>
                    <a:pt x="12534" y="296367"/>
                  </a:lnTo>
                  <a:lnTo>
                    <a:pt x="11976" y="296849"/>
                  </a:lnTo>
                  <a:lnTo>
                    <a:pt x="11633" y="297586"/>
                  </a:lnTo>
                  <a:lnTo>
                    <a:pt x="11544" y="299085"/>
                  </a:lnTo>
                  <a:lnTo>
                    <a:pt x="11811" y="299834"/>
                  </a:lnTo>
                  <a:lnTo>
                    <a:pt x="12788" y="300951"/>
                  </a:lnTo>
                  <a:lnTo>
                    <a:pt x="13525" y="301294"/>
                  </a:lnTo>
                  <a:lnTo>
                    <a:pt x="14198" y="301332"/>
                  </a:lnTo>
                  <a:lnTo>
                    <a:pt x="14935" y="301383"/>
                  </a:lnTo>
                  <a:lnTo>
                    <a:pt x="15709" y="301117"/>
                  </a:lnTo>
                  <a:lnTo>
                    <a:pt x="16814" y="300126"/>
                  </a:lnTo>
                  <a:lnTo>
                    <a:pt x="17157" y="299402"/>
                  </a:lnTo>
                  <a:lnTo>
                    <a:pt x="17246" y="297916"/>
                  </a:lnTo>
                  <a:close/>
                </a:path>
                <a:path w="625475" h="875029">
                  <a:moveTo>
                    <a:pt x="20929" y="331889"/>
                  </a:moveTo>
                  <a:lnTo>
                    <a:pt x="20675" y="331203"/>
                  </a:lnTo>
                  <a:lnTo>
                    <a:pt x="20180" y="330568"/>
                  </a:lnTo>
                  <a:lnTo>
                    <a:pt x="19189" y="329463"/>
                  </a:lnTo>
                  <a:lnTo>
                    <a:pt x="17246" y="329425"/>
                  </a:lnTo>
                  <a:lnTo>
                    <a:pt x="16217" y="330352"/>
                  </a:lnTo>
                  <a:lnTo>
                    <a:pt x="15659" y="330911"/>
                  </a:lnTo>
                  <a:lnTo>
                    <a:pt x="15328" y="331571"/>
                  </a:lnTo>
                  <a:lnTo>
                    <a:pt x="15240" y="333057"/>
                  </a:lnTo>
                  <a:lnTo>
                    <a:pt x="15494" y="333819"/>
                  </a:lnTo>
                  <a:lnTo>
                    <a:pt x="18630" y="335356"/>
                  </a:lnTo>
                  <a:lnTo>
                    <a:pt x="19405" y="335026"/>
                  </a:lnTo>
                  <a:lnTo>
                    <a:pt x="19875" y="334594"/>
                  </a:lnTo>
                  <a:lnTo>
                    <a:pt x="20510" y="334111"/>
                  </a:lnTo>
                  <a:lnTo>
                    <a:pt x="20840" y="333375"/>
                  </a:lnTo>
                  <a:lnTo>
                    <a:pt x="20929" y="331889"/>
                  </a:lnTo>
                  <a:close/>
                </a:path>
                <a:path w="625475" h="875029">
                  <a:moveTo>
                    <a:pt x="24244" y="223710"/>
                  </a:moveTo>
                  <a:lnTo>
                    <a:pt x="23990" y="222948"/>
                  </a:lnTo>
                  <a:lnTo>
                    <a:pt x="23482" y="222465"/>
                  </a:lnTo>
                  <a:lnTo>
                    <a:pt x="22504" y="221284"/>
                  </a:lnTo>
                  <a:lnTo>
                    <a:pt x="20561" y="221335"/>
                  </a:lnTo>
                  <a:lnTo>
                    <a:pt x="19050" y="222656"/>
                  </a:lnTo>
                  <a:lnTo>
                    <a:pt x="18643" y="223393"/>
                  </a:lnTo>
                  <a:lnTo>
                    <a:pt x="18554" y="224891"/>
                  </a:lnTo>
                  <a:lnTo>
                    <a:pt x="18808" y="225653"/>
                  </a:lnTo>
                  <a:lnTo>
                    <a:pt x="19316" y="226136"/>
                  </a:lnTo>
                  <a:lnTo>
                    <a:pt x="19799" y="226771"/>
                  </a:lnTo>
                  <a:lnTo>
                    <a:pt x="20535" y="227101"/>
                  </a:lnTo>
                  <a:lnTo>
                    <a:pt x="21272" y="227139"/>
                  </a:lnTo>
                  <a:lnTo>
                    <a:pt x="22021" y="227190"/>
                  </a:lnTo>
                  <a:lnTo>
                    <a:pt x="22720" y="226936"/>
                  </a:lnTo>
                  <a:lnTo>
                    <a:pt x="23266" y="226441"/>
                  </a:lnTo>
                  <a:lnTo>
                    <a:pt x="23901" y="225945"/>
                  </a:lnTo>
                  <a:lnTo>
                    <a:pt x="24155" y="225209"/>
                  </a:lnTo>
                  <a:lnTo>
                    <a:pt x="24244" y="223710"/>
                  </a:lnTo>
                  <a:close/>
                </a:path>
                <a:path w="625475" h="875029">
                  <a:moveTo>
                    <a:pt x="32105" y="37071"/>
                  </a:moveTo>
                  <a:lnTo>
                    <a:pt x="31851" y="36322"/>
                  </a:lnTo>
                  <a:lnTo>
                    <a:pt x="30378" y="34658"/>
                  </a:lnTo>
                  <a:lnTo>
                    <a:pt x="28511" y="34544"/>
                  </a:lnTo>
                  <a:lnTo>
                    <a:pt x="26847" y="36029"/>
                  </a:lnTo>
                  <a:lnTo>
                    <a:pt x="26504" y="36753"/>
                  </a:lnTo>
                  <a:lnTo>
                    <a:pt x="26416" y="38265"/>
                  </a:lnTo>
                  <a:lnTo>
                    <a:pt x="26682" y="38950"/>
                  </a:lnTo>
                  <a:lnTo>
                    <a:pt x="27660" y="40055"/>
                  </a:lnTo>
                  <a:lnTo>
                    <a:pt x="28321" y="40398"/>
                  </a:lnTo>
                  <a:lnTo>
                    <a:pt x="29070" y="40436"/>
                  </a:lnTo>
                  <a:lnTo>
                    <a:pt x="29819" y="40474"/>
                  </a:lnTo>
                  <a:lnTo>
                    <a:pt x="30581" y="40220"/>
                  </a:lnTo>
                  <a:lnTo>
                    <a:pt x="31686" y="39230"/>
                  </a:lnTo>
                  <a:lnTo>
                    <a:pt x="32029" y="38582"/>
                  </a:lnTo>
                  <a:lnTo>
                    <a:pt x="32105" y="37071"/>
                  </a:lnTo>
                  <a:close/>
                </a:path>
                <a:path w="625475" h="875029">
                  <a:moveTo>
                    <a:pt x="35369" y="251129"/>
                  </a:moveTo>
                  <a:lnTo>
                    <a:pt x="35115" y="250367"/>
                  </a:lnTo>
                  <a:lnTo>
                    <a:pt x="33629" y="248716"/>
                  </a:lnTo>
                  <a:lnTo>
                    <a:pt x="31673" y="248678"/>
                  </a:lnTo>
                  <a:lnTo>
                    <a:pt x="30086" y="250088"/>
                  </a:lnTo>
                  <a:lnTo>
                    <a:pt x="29756" y="250812"/>
                  </a:lnTo>
                  <a:lnTo>
                    <a:pt x="29679" y="252234"/>
                  </a:lnTo>
                  <a:lnTo>
                    <a:pt x="29921" y="253009"/>
                  </a:lnTo>
                  <a:lnTo>
                    <a:pt x="30924" y="254114"/>
                  </a:lnTo>
                  <a:lnTo>
                    <a:pt x="31572" y="254444"/>
                  </a:lnTo>
                  <a:lnTo>
                    <a:pt x="32397" y="254495"/>
                  </a:lnTo>
                  <a:lnTo>
                    <a:pt x="33070" y="254533"/>
                  </a:lnTo>
                  <a:lnTo>
                    <a:pt x="33832" y="254279"/>
                  </a:lnTo>
                  <a:lnTo>
                    <a:pt x="34950" y="253288"/>
                  </a:lnTo>
                  <a:lnTo>
                    <a:pt x="35293" y="252552"/>
                  </a:lnTo>
                  <a:lnTo>
                    <a:pt x="35369" y="251129"/>
                  </a:lnTo>
                  <a:close/>
                </a:path>
                <a:path w="625475" h="875029">
                  <a:moveTo>
                    <a:pt x="35763" y="21755"/>
                  </a:moveTo>
                  <a:lnTo>
                    <a:pt x="35572" y="21069"/>
                  </a:lnTo>
                  <a:lnTo>
                    <a:pt x="35128" y="20650"/>
                  </a:lnTo>
                  <a:lnTo>
                    <a:pt x="35001" y="20510"/>
                  </a:lnTo>
                  <a:lnTo>
                    <a:pt x="34023" y="19405"/>
                  </a:lnTo>
                  <a:lnTo>
                    <a:pt x="32080" y="19304"/>
                  </a:lnTo>
                  <a:lnTo>
                    <a:pt x="31064" y="20269"/>
                  </a:lnTo>
                  <a:lnTo>
                    <a:pt x="30492" y="20777"/>
                  </a:lnTo>
                  <a:lnTo>
                    <a:pt x="30162" y="21437"/>
                  </a:lnTo>
                  <a:lnTo>
                    <a:pt x="30073" y="22936"/>
                  </a:lnTo>
                  <a:lnTo>
                    <a:pt x="30327" y="23698"/>
                  </a:lnTo>
                  <a:lnTo>
                    <a:pt x="30822" y="24180"/>
                  </a:lnTo>
                  <a:lnTo>
                    <a:pt x="31318" y="24803"/>
                  </a:lnTo>
                  <a:lnTo>
                    <a:pt x="32042" y="25146"/>
                  </a:lnTo>
                  <a:lnTo>
                    <a:pt x="32791" y="25184"/>
                  </a:lnTo>
                  <a:lnTo>
                    <a:pt x="33540" y="25234"/>
                  </a:lnTo>
                  <a:lnTo>
                    <a:pt x="34226" y="24980"/>
                  </a:lnTo>
                  <a:lnTo>
                    <a:pt x="35331" y="23977"/>
                  </a:lnTo>
                  <a:lnTo>
                    <a:pt x="35674" y="23253"/>
                  </a:lnTo>
                  <a:lnTo>
                    <a:pt x="35763" y="21755"/>
                  </a:lnTo>
                  <a:close/>
                </a:path>
                <a:path w="625475" h="875029">
                  <a:moveTo>
                    <a:pt x="35801" y="70980"/>
                  </a:moveTo>
                  <a:lnTo>
                    <a:pt x="35547" y="70294"/>
                  </a:lnTo>
                  <a:lnTo>
                    <a:pt x="34061" y="68630"/>
                  </a:lnTo>
                  <a:lnTo>
                    <a:pt x="32042" y="68605"/>
                  </a:lnTo>
                  <a:lnTo>
                    <a:pt x="31089" y="69507"/>
                  </a:lnTo>
                  <a:lnTo>
                    <a:pt x="30543" y="70002"/>
                  </a:lnTo>
                  <a:lnTo>
                    <a:pt x="30200" y="70662"/>
                  </a:lnTo>
                  <a:lnTo>
                    <a:pt x="30111" y="72237"/>
                  </a:lnTo>
                  <a:lnTo>
                    <a:pt x="30365" y="72936"/>
                  </a:lnTo>
                  <a:lnTo>
                    <a:pt x="33502" y="74460"/>
                  </a:lnTo>
                  <a:lnTo>
                    <a:pt x="34277" y="74206"/>
                  </a:lnTo>
                  <a:lnTo>
                    <a:pt x="35382" y="73215"/>
                  </a:lnTo>
                  <a:lnTo>
                    <a:pt x="35712" y="72567"/>
                  </a:lnTo>
                  <a:lnTo>
                    <a:pt x="35801" y="70980"/>
                  </a:lnTo>
                  <a:close/>
                </a:path>
                <a:path w="625475" h="875029">
                  <a:moveTo>
                    <a:pt x="49415" y="275805"/>
                  </a:moveTo>
                  <a:lnTo>
                    <a:pt x="49149" y="275107"/>
                  </a:lnTo>
                  <a:lnTo>
                    <a:pt x="48653" y="274485"/>
                  </a:lnTo>
                  <a:lnTo>
                    <a:pt x="47675" y="273380"/>
                  </a:lnTo>
                  <a:lnTo>
                    <a:pt x="45732" y="273342"/>
                  </a:lnTo>
                  <a:lnTo>
                    <a:pt x="44704" y="274256"/>
                  </a:lnTo>
                  <a:lnTo>
                    <a:pt x="44145" y="274815"/>
                  </a:lnTo>
                  <a:lnTo>
                    <a:pt x="43802" y="275488"/>
                  </a:lnTo>
                  <a:lnTo>
                    <a:pt x="43713" y="276974"/>
                  </a:lnTo>
                  <a:lnTo>
                    <a:pt x="43980" y="277749"/>
                  </a:lnTo>
                  <a:lnTo>
                    <a:pt x="44475" y="278218"/>
                  </a:lnTo>
                  <a:lnTo>
                    <a:pt x="44958" y="278853"/>
                  </a:lnTo>
                  <a:lnTo>
                    <a:pt x="45694" y="279184"/>
                  </a:lnTo>
                  <a:lnTo>
                    <a:pt x="46443" y="279234"/>
                  </a:lnTo>
                  <a:lnTo>
                    <a:pt x="47180" y="279273"/>
                  </a:lnTo>
                  <a:lnTo>
                    <a:pt x="47879" y="279019"/>
                  </a:lnTo>
                  <a:lnTo>
                    <a:pt x="48983" y="278028"/>
                  </a:lnTo>
                  <a:lnTo>
                    <a:pt x="49326" y="277304"/>
                  </a:lnTo>
                  <a:lnTo>
                    <a:pt x="49415" y="275805"/>
                  </a:lnTo>
                  <a:close/>
                </a:path>
                <a:path w="625475" h="875029">
                  <a:moveTo>
                    <a:pt x="52235" y="177507"/>
                  </a:moveTo>
                  <a:lnTo>
                    <a:pt x="51981" y="176745"/>
                  </a:lnTo>
                  <a:lnTo>
                    <a:pt x="50495" y="175082"/>
                  </a:lnTo>
                  <a:lnTo>
                    <a:pt x="48552" y="175044"/>
                  </a:lnTo>
                  <a:lnTo>
                    <a:pt x="46977" y="176453"/>
                  </a:lnTo>
                  <a:lnTo>
                    <a:pt x="46634" y="177190"/>
                  </a:lnTo>
                  <a:lnTo>
                    <a:pt x="46545" y="178689"/>
                  </a:lnTo>
                  <a:lnTo>
                    <a:pt x="46812" y="179374"/>
                  </a:lnTo>
                  <a:lnTo>
                    <a:pt x="47218" y="179920"/>
                  </a:lnTo>
                  <a:lnTo>
                    <a:pt x="47713" y="180479"/>
                  </a:lnTo>
                  <a:lnTo>
                    <a:pt x="48450" y="180822"/>
                  </a:lnTo>
                  <a:lnTo>
                    <a:pt x="49199" y="180860"/>
                  </a:lnTo>
                  <a:lnTo>
                    <a:pt x="49936" y="180911"/>
                  </a:lnTo>
                  <a:lnTo>
                    <a:pt x="50711" y="180644"/>
                  </a:lnTo>
                  <a:lnTo>
                    <a:pt x="51816" y="179666"/>
                  </a:lnTo>
                  <a:lnTo>
                    <a:pt x="52158" y="179006"/>
                  </a:lnTo>
                  <a:lnTo>
                    <a:pt x="52235" y="177507"/>
                  </a:lnTo>
                  <a:close/>
                </a:path>
                <a:path w="625475" h="875029">
                  <a:moveTo>
                    <a:pt x="62204" y="51409"/>
                  </a:moveTo>
                  <a:lnTo>
                    <a:pt x="61950" y="50711"/>
                  </a:lnTo>
                  <a:lnTo>
                    <a:pt x="61455" y="50165"/>
                  </a:lnTo>
                  <a:lnTo>
                    <a:pt x="60464" y="48983"/>
                  </a:lnTo>
                  <a:lnTo>
                    <a:pt x="58521" y="48945"/>
                  </a:lnTo>
                  <a:lnTo>
                    <a:pt x="57492" y="49936"/>
                  </a:lnTo>
                  <a:lnTo>
                    <a:pt x="56934" y="50419"/>
                  </a:lnTo>
                  <a:lnTo>
                    <a:pt x="56603" y="51092"/>
                  </a:lnTo>
                  <a:lnTo>
                    <a:pt x="56515" y="52578"/>
                  </a:lnTo>
                  <a:lnTo>
                    <a:pt x="56845" y="53352"/>
                  </a:lnTo>
                  <a:lnTo>
                    <a:pt x="57264" y="53822"/>
                  </a:lnTo>
                  <a:lnTo>
                    <a:pt x="57759" y="54457"/>
                  </a:lnTo>
                  <a:lnTo>
                    <a:pt x="58483" y="54787"/>
                  </a:lnTo>
                  <a:lnTo>
                    <a:pt x="59232" y="54838"/>
                  </a:lnTo>
                  <a:lnTo>
                    <a:pt x="59982" y="54876"/>
                  </a:lnTo>
                  <a:lnTo>
                    <a:pt x="60667" y="54622"/>
                  </a:lnTo>
                  <a:lnTo>
                    <a:pt x="61785" y="53632"/>
                  </a:lnTo>
                  <a:lnTo>
                    <a:pt x="62128" y="52908"/>
                  </a:lnTo>
                  <a:lnTo>
                    <a:pt x="62204" y="51409"/>
                  </a:lnTo>
                  <a:close/>
                </a:path>
                <a:path w="625475" h="875029">
                  <a:moveTo>
                    <a:pt x="65874" y="333019"/>
                  </a:moveTo>
                  <a:lnTo>
                    <a:pt x="65620" y="332257"/>
                  </a:lnTo>
                  <a:lnTo>
                    <a:pt x="65125" y="331774"/>
                  </a:lnTo>
                  <a:lnTo>
                    <a:pt x="64071" y="330593"/>
                  </a:lnTo>
                  <a:lnTo>
                    <a:pt x="62115" y="330631"/>
                  </a:lnTo>
                  <a:lnTo>
                    <a:pt x="61163" y="331482"/>
                  </a:lnTo>
                  <a:lnTo>
                    <a:pt x="60604" y="331965"/>
                  </a:lnTo>
                  <a:lnTo>
                    <a:pt x="60274" y="332701"/>
                  </a:lnTo>
                  <a:lnTo>
                    <a:pt x="60185" y="334200"/>
                  </a:lnTo>
                  <a:lnTo>
                    <a:pt x="60439" y="334962"/>
                  </a:lnTo>
                  <a:lnTo>
                    <a:pt x="60858" y="335445"/>
                  </a:lnTo>
                  <a:lnTo>
                    <a:pt x="61353" y="336067"/>
                  </a:lnTo>
                  <a:lnTo>
                    <a:pt x="62090" y="336410"/>
                  </a:lnTo>
                  <a:lnTo>
                    <a:pt x="62839" y="336448"/>
                  </a:lnTo>
                  <a:lnTo>
                    <a:pt x="63576" y="336486"/>
                  </a:lnTo>
                  <a:lnTo>
                    <a:pt x="64350" y="336245"/>
                  </a:lnTo>
                  <a:lnTo>
                    <a:pt x="65455" y="335254"/>
                  </a:lnTo>
                  <a:lnTo>
                    <a:pt x="65786" y="334518"/>
                  </a:lnTo>
                  <a:lnTo>
                    <a:pt x="65874" y="333019"/>
                  </a:lnTo>
                  <a:close/>
                </a:path>
                <a:path w="625475" h="875029">
                  <a:moveTo>
                    <a:pt x="76327" y="198539"/>
                  </a:moveTo>
                  <a:lnTo>
                    <a:pt x="76136" y="197853"/>
                  </a:lnTo>
                  <a:lnTo>
                    <a:pt x="75565" y="197294"/>
                  </a:lnTo>
                  <a:lnTo>
                    <a:pt x="74587" y="196126"/>
                  </a:lnTo>
                  <a:lnTo>
                    <a:pt x="72644" y="196088"/>
                  </a:lnTo>
                  <a:lnTo>
                    <a:pt x="71602" y="197078"/>
                  </a:lnTo>
                  <a:lnTo>
                    <a:pt x="71056" y="197561"/>
                  </a:lnTo>
                  <a:lnTo>
                    <a:pt x="70713" y="198221"/>
                  </a:lnTo>
                  <a:lnTo>
                    <a:pt x="70624" y="199720"/>
                  </a:lnTo>
                  <a:lnTo>
                    <a:pt x="70891" y="200482"/>
                  </a:lnTo>
                  <a:lnTo>
                    <a:pt x="71386" y="200964"/>
                  </a:lnTo>
                  <a:lnTo>
                    <a:pt x="71869" y="201599"/>
                  </a:lnTo>
                  <a:lnTo>
                    <a:pt x="72605" y="201930"/>
                  </a:lnTo>
                  <a:lnTo>
                    <a:pt x="73355" y="201968"/>
                  </a:lnTo>
                  <a:lnTo>
                    <a:pt x="74091" y="202018"/>
                  </a:lnTo>
                  <a:lnTo>
                    <a:pt x="74790" y="201764"/>
                  </a:lnTo>
                  <a:lnTo>
                    <a:pt x="75895" y="200774"/>
                  </a:lnTo>
                  <a:lnTo>
                    <a:pt x="76238" y="200037"/>
                  </a:lnTo>
                  <a:lnTo>
                    <a:pt x="76327" y="198539"/>
                  </a:lnTo>
                  <a:close/>
                </a:path>
                <a:path w="625475" h="875029">
                  <a:moveTo>
                    <a:pt x="80746" y="72199"/>
                  </a:moveTo>
                  <a:lnTo>
                    <a:pt x="80492" y="71437"/>
                  </a:lnTo>
                  <a:lnTo>
                    <a:pt x="79006" y="69773"/>
                  </a:lnTo>
                  <a:lnTo>
                    <a:pt x="77063" y="69735"/>
                  </a:lnTo>
                  <a:lnTo>
                    <a:pt x="75488" y="71145"/>
                  </a:lnTo>
                  <a:lnTo>
                    <a:pt x="75145" y="71882"/>
                  </a:lnTo>
                  <a:lnTo>
                    <a:pt x="75057" y="73380"/>
                  </a:lnTo>
                  <a:lnTo>
                    <a:pt x="75311" y="74142"/>
                  </a:lnTo>
                  <a:lnTo>
                    <a:pt x="76225" y="75171"/>
                  </a:lnTo>
                  <a:lnTo>
                    <a:pt x="76962" y="75514"/>
                  </a:lnTo>
                  <a:lnTo>
                    <a:pt x="77711" y="75552"/>
                  </a:lnTo>
                  <a:lnTo>
                    <a:pt x="78447" y="75603"/>
                  </a:lnTo>
                  <a:lnTo>
                    <a:pt x="79222" y="75336"/>
                  </a:lnTo>
                  <a:lnTo>
                    <a:pt x="79692" y="74841"/>
                  </a:lnTo>
                  <a:lnTo>
                    <a:pt x="80327" y="74422"/>
                  </a:lnTo>
                  <a:lnTo>
                    <a:pt x="80670" y="73698"/>
                  </a:lnTo>
                  <a:lnTo>
                    <a:pt x="80746" y="72199"/>
                  </a:lnTo>
                  <a:close/>
                </a:path>
                <a:path w="625475" h="875029">
                  <a:moveTo>
                    <a:pt x="83820" y="92036"/>
                  </a:moveTo>
                  <a:lnTo>
                    <a:pt x="83566" y="91338"/>
                  </a:lnTo>
                  <a:lnTo>
                    <a:pt x="83070" y="90792"/>
                  </a:lnTo>
                  <a:lnTo>
                    <a:pt x="82092" y="89611"/>
                  </a:lnTo>
                  <a:lnTo>
                    <a:pt x="80137" y="89573"/>
                  </a:lnTo>
                  <a:lnTo>
                    <a:pt x="79108" y="90563"/>
                  </a:lnTo>
                  <a:lnTo>
                    <a:pt x="78549" y="91059"/>
                  </a:lnTo>
                  <a:lnTo>
                    <a:pt x="78219" y="91719"/>
                  </a:lnTo>
                  <a:lnTo>
                    <a:pt x="78130" y="93218"/>
                  </a:lnTo>
                  <a:lnTo>
                    <a:pt x="78384" y="93980"/>
                  </a:lnTo>
                  <a:lnTo>
                    <a:pt x="78879" y="94462"/>
                  </a:lnTo>
                  <a:lnTo>
                    <a:pt x="79375" y="95084"/>
                  </a:lnTo>
                  <a:lnTo>
                    <a:pt x="80022" y="95415"/>
                  </a:lnTo>
                  <a:lnTo>
                    <a:pt x="80848" y="95465"/>
                  </a:lnTo>
                  <a:lnTo>
                    <a:pt x="81521" y="95504"/>
                  </a:lnTo>
                  <a:lnTo>
                    <a:pt x="82283" y="95250"/>
                  </a:lnTo>
                  <a:lnTo>
                    <a:pt x="83400" y="94259"/>
                  </a:lnTo>
                  <a:lnTo>
                    <a:pt x="83731" y="93535"/>
                  </a:lnTo>
                  <a:lnTo>
                    <a:pt x="83820" y="92036"/>
                  </a:lnTo>
                  <a:close/>
                </a:path>
                <a:path w="625475" h="875029">
                  <a:moveTo>
                    <a:pt x="93929" y="210807"/>
                  </a:moveTo>
                  <a:lnTo>
                    <a:pt x="93675" y="210108"/>
                  </a:lnTo>
                  <a:lnTo>
                    <a:pt x="93179" y="209562"/>
                  </a:lnTo>
                  <a:lnTo>
                    <a:pt x="92189" y="208381"/>
                  </a:lnTo>
                  <a:lnTo>
                    <a:pt x="90246" y="208343"/>
                  </a:lnTo>
                  <a:lnTo>
                    <a:pt x="89217" y="209334"/>
                  </a:lnTo>
                  <a:lnTo>
                    <a:pt x="88658" y="209816"/>
                  </a:lnTo>
                  <a:lnTo>
                    <a:pt x="88328" y="210489"/>
                  </a:lnTo>
                  <a:lnTo>
                    <a:pt x="88239" y="211975"/>
                  </a:lnTo>
                  <a:lnTo>
                    <a:pt x="88493" y="212750"/>
                  </a:lnTo>
                  <a:lnTo>
                    <a:pt x="88988" y="213220"/>
                  </a:lnTo>
                  <a:lnTo>
                    <a:pt x="89484" y="213855"/>
                  </a:lnTo>
                  <a:lnTo>
                    <a:pt x="90131" y="214185"/>
                  </a:lnTo>
                  <a:lnTo>
                    <a:pt x="90881" y="214223"/>
                  </a:lnTo>
                  <a:lnTo>
                    <a:pt x="91630" y="214274"/>
                  </a:lnTo>
                  <a:lnTo>
                    <a:pt x="92392" y="214020"/>
                  </a:lnTo>
                  <a:lnTo>
                    <a:pt x="93510" y="213029"/>
                  </a:lnTo>
                  <a:lnTo>
                    <a:pt x="93853" y="212305"/>
                  </a:lnTo>
                  <a:lnTo>
                    <a:pt x="93929" y="210807"/>
                  </a:lnTo>
                  <a:close/>
                </a:path>
                <a:path w="625475" h="875029">
                  <a:moveTo>
                    <a:pt x="102158" y="412534"/>
                  </a:moveTo>
                  <a:lnTo>
                    <a:pt x="101904" y="411772"/>
                  </a:lnTo>
                  <a:lnTo>
                    <a:pt x="101333" y="411137"/>
                  </a:lnTo>
                  <a:lnTo>
                    <a:pt x="100266" y="410095"/>
                  </a:lnTo>
                  <a:lnTo>
                    <a:pt x="98475" y="409994"/>
                  </a:lnTo>
                  <a:lnTo>
                    <a:pt x="97447" y="410984"/>
                  </a:lnTo>
                  <a:lnTo>
                    <a:pt x="96812" y="411480"/>
                  </a:lnTo>
                  <a:lnTo>
                    <a:pt x="96469" y="412203"/>
                  </a:lnTo>
                  <a:lnTo>
                    <a:pt x="96393" y="413715"/>
                  </a:lnTo>
                  <a:lnTo>
                    <a:pt x="96647" y="414401"/>
                  </a:lnTo>
                  <a:lnTo>
                    <a:pt x="97637" y="415505"/>
                  </a:lnTo>
                  <a:lnTo>
                    <a:pt x="98361" y="415848"/>
                  </a:lnTo>
                  <a:lnTo>
                    <a:pt x="99123" y="415886"/>
                  </a:lnTo>
                  <a:lnTo>
                    <a:pt x="99860" y="415937"/>
                  </a:lnTo>
                  <a:lnTo>
                    <a:pt x="100622" y="415671"/>
                  </a:lnTo>
                  <a:lnTo>
                    <a:pt x="101739" y="414693"/>
                  </a:lnTo>
                  <a:lnTo>
                    <a:pt x="102082" y="413956"/>
                  </a:lnTo>
                  <a:lnTo>
                    <a:pt x="102158" y="412534"/>
                  </a:lnTo>
                  <a:close/>
                </a:path>
                <a:path w="625475" h="875029">
                  <a:moveTo>
                    <a:pt x="124739" y="434911"/>
                  </a:moveTo>
                  <a:lnTo>
                    <a:pt x="124485" y="434149"/>
                  </a:lnTo>
                  <a:lnTo>
                    <a:pt x="122999" y="432485"/>
                  </a:lnTo>
                  <a:lnTo>
                    <a:pt x="121056" y="432447"/>
                  </a:lnTo>
                  <a:lnTo>
                    <a:pt x="120027" y="433362"/>
                  </a:lnTo>
                  <a:lnTo>
                    <a:pt x="119545" y="433870"/>
                  </a:lnTo>
                  <a:lnTo>
                    <a:pt x="119202" y="434594"/>
                  </a:lnTo>
                  <a:lnTo>
                    <a:pt x="119113" y="436092"/>
                  </a:lnTo>
                  <a:lnTo>
                    <a:pt x="119303" y="436778"/>
                  </a:lnTo>
                  <a:lnTo>
                    <a:pt x="120294" y="437883"/>
                  </a:lnTo>
                  <a:lnTo>
                    <a:pt x="121031" y="438226"/>
                  </a:lnTo>
                  <a:lnTo>
                    <a:pt x="121767" y="438277"/>
                  </a:lnTo>
                  <a:lnTo>
                    <a:pt x="122516" y="438315"/>
                  </a:lnTo>
                  <a:lnTo>
                    <a:pt x="123215" y="438048"/>
                  </a:lnTo>
                  <a:lnTo>
                    <a:pt x="124320" y="437057"/>
                  </a:lnTo>
                  <a:lnTo>
                    <a:pt x="124663" y="436333"/>
                  </a:lnTo>
                  <a:lnTo>
                    <a:pt x="124739" y="434911"/>
                  </a:lnTo>
                  <a:close/>
                </a:path>
                <a:path w="625475" h="875029">
                  <a:moveTo>
                    <a:pt x="125882" y="389953"/>
                  </a:moveTo>
                  <a:lnTo>
                    <a:pt x="125615" y="389191"/>
                  </a:lnTo>
                  <a:lnTo>
                    <a:pt x="125209" y="388632"/>
                  </a:lnTo>
                  <a:lnTo>
                    <a:pt x="124142" y="387515"/>
                  </a:lnTo>
                  <a:lnTo>
                    <a:pt x="122186" y="387489"/>
                  </a:lnTo>
                  <a:lnTo>
                    <a:pt x="121234" y="388416"/>
                  </a:lnTo>
                  <a:lnTo>
                    <a:pt x="120611" y="388899"/>
                  </a:lnTo>
                  <a:lnTo>
                    <a:pt x="120269" y="389636"/>
                  </a:lnTo>
                  <a:lnTo>
                    <a:pt x="120192" y="391045"/>
                  </a:lnTo>
                  <a:lnTo>
                    <a:pt x="120446" y="391820"/>
                  </a:lnTo>
                  <a:lnTo>
                    <a:pt x="121437" y="392925"/>
                  </a:lnTo>
                  <a:lnTo>
                    <a:pt x="122161" y="393268"/>
                  </a:lnTo>
                  <a:lnTo>
                    <a:pt x="122910" y="393319"/>
                  </a:lnTo>
                  <a:lnTo>
                    <a:pt x="123659" y="393357"/>
                  </a:lnTo>
                  <a:lnTo>
                    <a:pt x="124345" y="393090"/>
                  </a:lnTo>
                  <a:lnTo>
                    <a:pt x="124980" y="392595"/>
                  </a:lnTo>
                  <a:lnTo>
                    <a:pt x="125450" y="392099"/>
                  </a:lnTo>
                  <a:lnTo>
                    <a:pt x="125793" y="391452"/>
                  </a:lnTo>
                  <a:lnTo>
                    <a:pt x="125882" y="389953"/>
                  </a:lnTo>
                  <a:close/>
                </a:path>
                <a:path w="625475" h="875029">
                  <a:moveTo>
                    <a:pt x="143446" y="452856"/>
                  </a:moveTo>
                  <a:lnTo>
                    <a:pt x="143192" y="452107"/>
                  </a:lnTo>
                  <a:lnTo>
                    <a:pt x="141706" y="450430"/>
                  </a:lnTo>
                  <a:lnTo>
                    <a:pt x="139763" y="450405"/>
                  </a:lnTo>
                  <a:lnTo>
                    <a:pt x="138188" y="451815"/>
                  </a:lnTo>
                  <a:lnTo>
                    <a:pt x="137845" y="452539"/>
                  </a:lnTo>
                  <a:lnTo>
                    <a:pt x="137756" y="453961"/>
                  </a:lnTo>
                  <a:lnTo>
                    <a:pt x="138010" y="454723"/>
                  </a:lnTo>
                  <a:lnTo>
                    <a:pt x="141147" y="456260"/>
                  </a:lnTo>
                  <a:lnTo>
                    <a:pt x="141922" y="456006"/>
                  </a:lnTo>
                  <a:lnTo>
                    <a:pt x="143027" y="455015"/>
                  </a:lnTo>
                  <a:lnTo>
                    <a:pt x="143357" y="454355"/>
                  </a:lnTo>
                  <a:lnTo>
                    <a:pt x="143446" y="452856"/>
                  </a:lnTo>
                  <a:close/>
                </a:path>
                <a:path w="625475" h="875029">
                  <a:moveTo>
                    <a:pt x="145529" y="194081"/>
                  </a:moveTo>
                  <a:lnTo>
                    <a:pt x="145275" y="193319"/>
                  </a:lnTo>
                  <a:lnTo>
                    <a:pt x="144780" y="192760"/>
                  </a:lnTo>
                  <a:lnTo>
                    <a:pt x="143713" y="191655"/>
                  </a:lnTo>
                  <a:lnTo>
                    <a:pt x="141998" y="191554"/>
                  </a:lnTo>
                  <a:lnTo>
                    <a:pt x="140804" y="192544"/>
                  </a:lnTo>
                  <a:lnTo>
                    <a:pt x="140258" y="193040"/>
                  </a:lnTo>
                  <a:lnTo>
                    <a:pt x="139915" y="193763"/>
                  </a:lnTo>
                  <a:lnTo>
                    <a:pt x="139839" y="195262"/>
                  </a:lnTo>
                  <a:lnTo>
                    <a:pt x="140081" y="196024"/>
                  </a:lnTo>
                  <a:lnTo>
                    <a:pt x="140589" y="196494"/>
                  </a:lnTo>
                  <a:lnTo>
                    <a:pt x="141084" y="197053"/>
                  </a:lnTo>
                  <a:lnTo>
                    <a:pt x="141732" y="197396"/>
                  </a:lnTo>
                  <a:lnTo>
                    <a:pt x="142481" y="197446"/>
                  </a:lnTo>
                  <a:lnTo>
                    <a:pt x="143306" y="197497"/>
                  </a:lnTo>
                  <a:lnTo>
                    <a:pt x="143992" y="197218"/>
                  </a:lnTo>
                  <a:lnTo>
                    <a:pt x="145097" y="196240"/>
                  </a:lnTo>
                  <a:lnTo>
                    <a:pt x="145440" y="195580"/>
                  </a:lnTo>
                  <a:lnTo>
                    <a:pt x="145529" y="194081"/>
                  </a:lnTo>
                  <a:close/>
                </a:path>
                <a:path w="625475" h="875029">
                  <a:moveTo>
                    <a:pt x="159423" y="320116"/>
                  </a:moveTo>
                  <a:lnTo>
                    <a:pt x="159169" y="319354"/>
                  </a:lnTo>
                  <a:lnTo>
                    <a:pt x="157683" y="317703"/>
                  </a:lnTo>
                  <a:lnTo>
                    <a:pt x="155740" y="317665"/>
                  </a:lnTo>
                  <a:lnTo>
                    <a:pt x="154152" y="319074"/>
                  </a:lnTo>
                  <a:lnTo>
                    <a:pt x="153822" y="319722"/>
                  </a:lnTo>
                  <a:lnTo>
                    <a:pt x="153720" y="321297"/>
                  </a:lnTo>
                  <a:lnTo>
                    <a:pt x="154051" y="322072"/>
                  </a:lnTo>
                  <a:lnTo>
                    <a:pt x="154978" y="323100"/>
                  </a:lnTo>
                  <a:lnTo>
                    <a:pt x="155702" y="323443"/>
                  </a:lnTo>
                  <a:lnTo>
                    <a:pt x="156451" y="323481"/>
                  </a:lnTo>
                  <a:lnTo>
                    <a:pt x="157200" y="323532"/>
                  </a:lnTo>
                  <a:lnTo>
                    <a:pt x="157886" y="323265"/>
                  </a:lnTo>
                  <a:lnTo>
                    <a:pt x="158432" y="322770"/>
                  </a:lnTo>
                  <a:lnTo>
                    <a:pt x="158991" y="322275"/>
                  </a:lnTo>
                  <a:lnTo>
                    <a:pt x="159334" y="321627"/>
                  </a:lnTo>
                  <a:lnTo>
                    <a:pt x="159423" y="320116"/>
                  </a:lnTo>
                  <a:close/>
                </a:path>
                <a:path w="625475" h="875029">
                  <a:moveTo>
                    <a:pt x="178841" y="449249"/>
                  </a:moveTo>
                  <a:lnTo>
                    <a:pt x="178587" y="448487"/>
                  </a:lnTo>
                  <a:lnTo>
                    <a:pt x="177101" y="446824"/>
                  </a:lnTo>
                  <a:lnTo>
                    <a:pt x="175234" y="446709"/>
                  </a:lnTo>
                  <a:lnTo>
                    <a:pt x="174053" y="447700"/>
                  </a:lnTo>
                  <a:lnTo>
                    <a:pt x="173494" y="448195"/>
                  </a:lnTo>
                  <a:lnTo>
                    <a:pt x="173228" y="448932"/>
                  </a:lnTo>
                  <a:lnTo>
                    <a:pt x="173151" y="450430"/>
                  </a:lnTo>
                  <a:lnTo>
                    <a:pt x="173405" y="451192"/>
                  </a:lnTo>
                  <a:lnTo>
                    <a:pt x="173901" y="451662"/>
                  </a:lnTo>
                  <a:lnTo>
                    <a:pt x="174396" y="452221"/>
                  </a:lnTo>
                  <a:lnTo>
                    <a:pt x="175044" y="452564"/>
                  </a:lnTo>
                  <a:lnTo>
                    <a:pt x="175806" y="452615"/>
                  </a:lnTo>
                  <a:lnTo>
                    <a:pt x="176542" y="452653"/>
                  </a:lnTo>
                  <a:lnTo>
                    <a:pt x="177304" y="452386"/>
                  </a:lnTo>
                  <a:lnTo>
                    <a:pt x="177787" y="451891"/>
                  </a:lnTo>
                  <a:lnTo>
                    <a:pt x="178333" y="451472"/>
                  </a:lnTo>
                  <a:lnTo>
                    <a:pt x="178752" y="450748"/>
                  </a:lnTo>
                  <a:lnTo>
                    <a:pt x="178841" y="449249"/>
                  </a:lnTo>
                  <a:close/>
                </a:path>
                <a:path w="625475" h="875029">
                  <a:moveTo>
                    <a:pt x="180581" y="221373"/>
                  </a:moveTo>
                  <a:lnTo>
                    <a:pt x="180327" y="220687"/>
                  </a:lnTo>
                  <a:lnTo>
                    <a:pt x="179832" y="220129"/>
                  </a:lnTo>
                  <a:lnTo>
                    <a:pt x="178765" y="219024"/>
                  </a:lnTo>
                  <a:lnTo>
                    <a:pt x="176822" y="218909"/>
                  </a:lnTo>
                  <a:lnTo>
                    <a:pt x="175856" y="219900"/>
                  </a:lnTo>
                  <a:lnTo>
                    <a:pt x="175310" y="220395"/>
                  </a:lnTo>
                  <a:lnTo>
                    <a:pt x="174980" y="221056"/>
                  </a:lnTo>
                  <a:lnTo>
                    <a:pt x="174891" y="222554"/>
                  </a:lnTo>
                  <a:lnTo>
                    <a:pt x="175145" y="223316"/>
                  </a:lnTo>
                  <a:lnTo>
                    <a:pt x="175564" y="223786"/>
                  </a:lnTo>
                  <a:lnTo>
                    <a:pt x="176060" y="224421"/>
                  </a:lnTo>
                  <a:lnTo>
                    <a:pt x="176784" y="224751"/>
                  </a:lnTo>
                  <a:lnTo>
                    <a:pt x="177533" y="224802"/>
                  </a:lnTo>
                  <a:lnTo>
                    <a:pt x="178282" y="224840"/>
                  </a:lnTo>
                  <a:lnTo>
                    <a:pt x="179044" y="224599"/>
                  </a:lnTo>
                  <a:lnTo>
                    <a:pt x="179527" y="224091"/>
                  </a:lnTo>
                  <a:lnTo>
                    <a:pt x="180073" y="223596"/>
                  </a:lnTo>
                  <a:lnTo>
                    <a:pt x="180492" y="222872"/>
                  </a:lnTo>
                  <a:lnTo>
                    <a:pt x="180581" y="221373"/>
                  </a:lnTo>
                  <a:close/>
                </a:path>
                <a:path w="625475" h="875029">
                  <a:moveTo>
                    <a:pt x="185051" y="389115"/>
                  </a:moveTo>
                  <a:lnTo>
                    <a:pt x="184785" y="388353"/>
                  </a:lnTo>
                  <a:lnTo>
                    <a:pt x="183311" y="386702"/>
                  </a:lnTo>
                  <a:lnTo>
                    <a:pt x="181444" y="386588"/>
                  </a:lnTo>
                  <a:lnTo>
                    <a:pt x="179781" y="388073"/>
                  </a:lnTo>
                  <a:lnTo>
                    <a:pt x="179438" y="388721"/>
                  </a:lnTo>
                  <a:lnTo>
                    <a:pt x="179349" y="390309"/>
                  </a:lnTo>
                  <a:lnTo>
                    <a:pt x="179603" y="390994"/>
                  </a:lnTo>
                  <a:lnTo>
                    <a:pt x="180594" y="392099"/>
                  </a:lnTo>
                  <a:lnTo>
                    <a:pt x="181330" y="392442"/>
                  </a:lnTo>
                  <a:lnTo>
                    <a:pt x="182003" y="392480"/>
                  </a:lnTo>
                  <a:lnTo>
                    <a:pt x="182753" y="392518"/>
                  </a:lnTo>
                  <a:lnTo>
                    <a:pt x="183515" y="392264"/>
                  </a:lnTo>
                  <a:lnTo>
                    <a:pt x="184619" y="391274"/>
                  </a:lnTo>
                  <a:lnTo>
                    <a:pt x="184962" y="390537"/>
                  </a:lnTo>
                  <a:lnTo>
                    <a:pt x="185051" y="389115"/>
                  </a:lnTo>
                  <a:close/>
                </a:path>
                <a:path w="625475" h="875029">
                  <a:moveTo>
                    <a:pt x="193967" y="282689"/>
                  </a:moveTo>
                  <a:lnTo>
                    <a:pt x="193713" y="281927"/>
                  </a:lnTo>
                  <a:lnTo>
                    <a:pt x="193217" y="281368"/>
                  </a:lnTo>
                  <a:lnTo>
                    <a:pt x="192151" y="280263"/>
                  </a:lnTo>
                  <a:lnTo>
                    <a:pt x="190195" y="280238"/>
                  </a:lnTo>
                  <a:lnTo>
                    <a:pt x="189255" y="281152"/>
                  </a:lnTo>
                  <a:lnTo>
                    <a:pt x="188696" y="281647"/>
                  </a:lnTo>
                  <a:lnTo>
                    <a:pt x="188366" y="282295"/>
                  </a:lnTo>
                  <a:lnTo>
                    <a:pt x="188264" y="283883"/>
                  </a:lnTo>
                  <a:lnTo>
                    <a:pt x="188531" y="284645"/>
                  </a:lnTo>
                  <a:lnTo>
                    <a:pt x="188950" y="285038"/>
                  </a:lnTo>
                  <a:lnTo>
                    <a:pt x="189445" y="285661"/>
                  </a:lnTo>
                  <a:lnTo>
                    <a:pt x="190169" y="286004"/>
                  </a:lnTo>
                  <a:lnTo>
                    <a:pt x="190919" y="286054"/>
                  </a:lnTo>
                  <a:lnTo>
                    <a:pt x="191668" y="286092"/>
                  </a:lnTo>
                  <a:lnTo>
                    <a:pt x="192430" y="285838"/>
                  </a:lnTo>
                  <a:lnTo>
                    <a:pt x="192913" y="285330"/>
                  </a:lnTo>
                  <a:lnTo>
                    <a:pt x="193459" y="284924"/>
                  </a:lnTo>
                  <a:lnTo>
                    <a:pt x="193878" y="284200"/>
                  </a:lnTo>
                  <a:lnTo>
                    <a:pt x="193967" y="282689"/>
                  </a:lnTo>
                  <a:close/>
                </a:path>
                <a:path w="625475" h="875029">
                  <a:moveTo>
                    <a:pt x="196240" y="537451"/>
                  </a:moveTo>
                  <a:lnTo>
                    <a:pt x="195973" y="536752"/>
                  </a:lnTo>
                  <a:lnTo>
                    <a:pt x="195554" y="536206"/>
                  </a:lnTo>
                  <a:lnTo>
                    <a:pt x="194500" y="535025"/>
                  </a:lnTo>
                  <a:lnTo>
                    <a:pt x="192557" y="534987"/>
                  </a:lnTo>
                  <a:lnTo>
                    <a:pt x="191604" y="535978"/>
                  </a:lnTo>
                  <a:lnTo>
                    <a:pt x="191046" y="536473"/>
                  </a:lnTo>
                  <a:lnTo>
                    <a:pt x="190715" y="537133"/>
                  </a:lnTo>
                  <a:lnTo>
                    <a:pt x="190627" y="538632"/>
                  </a:lnTo>
                  <a:lnTo>
                    <a:pt x="190881" y="539394"/>
                  </a:lnTo>
                  <a:lnTo>
                    <a:pt x="194017" y="540918"/>
                  </a:lnTo>
                  <a:lnTo>
                    <a:pt x="194779" y="540664"/>
                  </a:lnTo>
                  <a:lnTo>
                    <a:pt x="195897" y="539673"/>
                  </a:lnTo>
                  <a:lnTo>
                    <a:pt x="196151" y="538949"/>
                  </a:lnTo>
                  <a:lnTo>
                    <a:pt x="196240" y="537451"/>
                  </a:lnTo>
                  <a:close/>
                </a:path>
                <a:path w="625475" h="875029">
                  <a:moveTo>
                    <a:pt x="198196" y="232206"/>
                  </a:moveTo>
                  <a:lnTo>
                    <a:pt x="197929" y="231521"/>
                  </a:lnTo>
                  <a:lnTo>
                    <a:pt x="196443" y="229857"/>
                  </a:lnTo>
                  <a:lnTo>
                    <a:pt x="194424" y="229819"/>
                  </a:lnTo>
                  <a:lnTo>
                    <a:pt x="193560" y="230670"/>
                  </a:lnTo>
                  <a:lnTo>
                    <a:pt x="193001" y="231165"/>
                  </a:lnTo>
                  <a:lnTo>
                    <a:pt x="192582" y="231889"/>
                  </a:lnTo>
                  <a:lnTo>
                    <a:pt x="192493" y="233464"/>
                  </a:lnTo>
                  <a:lnTo>
                    <a:pt x="192760" y="234149"/>
                  </a:lnTo>
                  <a:lnTo>
                    <a:pt x="193255" y="234632"/>
                  </a:lnTo>
                  <a:lnTo>
                    <a:pt x="193738" y="235254"/>
                  </a:lnTo>
                  <a:lnTo>
                    <a:pt x="194386" y="235597"/>
                  </a:lnTo>
                  <a:lnTo>
                    <a:pt x="195224" y="235648"/>
                  </a:lnTo>
                  <a:lnTo>
                    <a:pt x="195961" y="235686"/>
                  </a:lnTo>
                  <a:lnTo>
                    <a:pt x="196659" y="235419"/>
                  </a:lnTo>
                  <a:lnTo>
                    <a:pt x="197764" y="234442"/>
                  </a:lnTo>
                  <a:lnTo>
                    <a:pt x="198107" y="233705"/>
                  </a:lnTo>
                  <a:lnTo>
                    <a:pt x="198196" y="232206"/>
                  </a:lnTo>
                  <a:close/>
                </a:path>
                <a:path w="625475" h="875029">
                  <a:moveTo>
                    <a:pt x="199745" y="501027"/>
                  </a:moveTo>
                  <a:lnTo>
                    <a:pt x="199491" y="500265"/>
                  </a:lnTo>
                  <a:lnTo>
                    <a:pt x="198983" y="499783"/>
                  </a:lnTo>
                  <a:lnTo>
                    <a:pt x="198005" y="498665"/>
                  </a:lnTo>
                  <a:lnTo>
                    <a:pt x="196062" y="498640"/>
                  </a:lnTo>
                  <a:lnTo>
                    <a:pt x="195097" y="499554"/>
                  </a:lnTo>
                  <a:lnTo>
                    <a:pt x="194475" y="500049"/>
                  </a:lnTo>
                  <a:lnTo>
                    <a:pt x="194132" y="500773"/>
                  </a:lnTo>
                  <a:lnTo>
                    <a:pt x="194043" y="502272"/>
                  </a:lnTo>
                  <a:lnTo>
                    <a:pt x="194373" y="503047"/>
                  </a:lnTo>
                  <a:lnTo>
                    <a:pt x="195287" y="504075"/>
                  </a:lnTo>
                  <a:lnTo>
                    <a:pt x="196024" y="504418"/>
                  </a:lnTo>
                  <a:lnTo>
                    <a:pt x="196773" y="504456"/>
                  </a:lnTo>
                  <a:lnTo>
                    <a:pt x="197510" y="504507"/>
                  </a:lnTo>
                  <a:lnTo>
                    <a:pt x="198208" y="504240"/>
                  </a:lnTo>
                  <a:lnTo>
                    <a:pt x="198755" y="503821"/>
                  </a:lnTo>
                  <a:lnTo>
                    <a:pt x="199313" y="503326"/>
                  </a:lnTo>
                  <a:lnTo>
                    <a:pt x="199656" y="502602"/>
                  </a:lnTo>
                  <a:lnTo>
                    <a:pt x="199745" y="501027"/>
                  </a:lnTo>
                  <a:close/>
                </a:path>
                <a:path w="625475" h="875029">
                  <a:moveTo>
                    <a:pt x="199872" y="425094"/>
                  </a:moveTo>
                  <a:lnTo>
                    <a:pt x="199618" y="424395"/>
                  </a:lnTo>
                  <a:lnTo>
                    <a:pt x="198132" y="422744"/>
                  </a:lnTo>
                  <a:lnTo>
                    <a:pt x="196265" y="422630"/>
                  </a:lnTo>
                  <a:lnTo>
                    <a:pt x="194602" y="424103"/>
                  </a:lnTo>
                  <a:lnTo>
                    <a:pt x="194271" y="424776"/>
                  </a:lnTo>
                  <a:lnTo>
                    <a:pt x="194183" y="426339"/>
                  </a:lnTo>
                  <a:lnTo>
                    <a:pt x="194437" y="427024"/>
                  </a:lnTo>
                  <a:lnTo>
                    <a:pt x="195427" y="428142"/>
                  </a:lnTo>
                  <a:lnTo>
                    <a:pt x="196151" y="428472"/>
                  </a:lnTo>
                  <a:lnTo>
                    <a:pt x="196824" y="428510"/>
                  </a:lnTo>
                  <a:lnTo>
                    <a:pt x="197573" y="428561"/>
                  </a:lnTo>
                  <a:lnTo>
                    <a:pt x="198335" y="428307"/>
                  </a:lnTo>
                  <a:lnTo>
                    <a:pt x="199453" y="427316"/>
                  </a:lnTo>
                  <a:lnTo>
                    <a:pt x="199796" y="426593"/>
                  </a:lnTo>
                  <a:lnTo>
                    <a:pt x="199872" y="425094"/>
                  </a:lnTo>
                  <a:close/>
                </a:path>
                <a:path w="625475" h="875029">
                  <a:moveTo>
                    <a:pt x="212128" y="407543"/>
                  </a:moveTo>
                  <a:lnTo>
                    <a:pt x="211874" y="406793"/>
                  </a:lnTo>
                  <a:lnTo>
                    <a:pt x="210388" y="405130"/>
                  </a:lnTo>
                  <a:lnTo>
                    <a:pt x="208597" y="405028"/>
                  </a:lnTo>
                  <a:lnTo>
                    <a:pt x="207416" y="406006"/>
                  </a:lnTo>
                  <a:lnTo>
                    <a:pt x="206857" y="406501"/>
                  </a:lnTo>
                  <a:lnTo>
                    <a:pt x="206527" y="407162"/>
                  </a:lnTo>
                  <a:lnTo>
                    <a:pt x="206438" y="408736"/>
                  </a:lnTo>
                  <a:lnTo>
                    <a:pt x="206692" y="409422"/>
                  </a:lnTo>
                  <a:lnTo>
                    <a:pt x="207683" y="410527"/>
                  </a:lnTo>
                  <a:lnTo>
                    <a:pt x="208407" y="410870"/>
                  </a:lnTo>
                  <a:lnTo>
                    <a:pt x="209080" y="410908"/>
                  </a:lnTo>
                  <a:lnTo>
                    <a:pt x="209829" y="410946"/>
                  </a:lnTo>
                  <a:lnTo>
                    <a:pt x="210591" y="410692"/>
                  </a:lnTo>
                  <a:lnTo>
                    <a:pt x="211709" y="409702"/>
                  </a:lnTo>
                  <a:lnTo>
                    <a:pt x="212051" y="408978"/>
                  </a:lnTo>
                  <a:lnTo>
                    <a:pt x="212128" y="407543"/>
                  </a:lnTo>
                  <a:close/>
                </a:path>
                <a:path w="625475" h="875029">
                  <a:moveTo>
                    <a:pt x="213042" y="465239"/>
                  </a:moveTo>
                  <a:lnTo>
                    <a:pt x="212775" y="464540"/>
                  </a:lnTo>
                  <a:lnTo>
                    <a:pt x="211289" y="462889"/>
                  </a:lnTo>
                  <a:lnTo>
                    <a:pt x="209423" y="462775"/>
                  </a:lnTo>
                  <a:lnTo>
                    <a:pt x="208318" y="463765"/>
                  </a:lnTo>
                  <a:lnTo>
                    <a:pt x="207772" y="464248"/>
                  </a:lnTo>
                  <a:lnTo>
                    <a:pt x="207429" y="464921"/>
                  </a:lnTo>
                  <a:lnTo>
                    <a:pt x="207340" y="466420"/>
                  </a:lnTo>
                  <a:lnTo>
                    <a:pt x="207594" y="467182"/>
                  </a:lnTo>
                  <a:lnTo>
                    <a:pt x="208584" y="468287"/>
                  </a:lnTo>
                  <a:lnTo>
                    <a:pt x="209321" y="468617"/>
                  </a:lnTo>
                  <a:lnTo>
                    <a:pt x="210070" y="468668"/>
                  </a:lnTo>
                  <a:lnTo>
                    <a:pt x="210807" y="468706"/>
                  </a:lnTo>
                  <a:lnTo>
                    <a:pt x="211505" y="468452"/>
                  </a:lnTo>
                  <a:lnTo>
                    <a:pt x="212686" y="467398"/>
                  </a:lnTo>
                  <a:lnTo>
                    <a:pt x="212953" y="466737"/>
                  </a:lnTo>
                  <a:lnTo>
                    <a:pt x="213042" y="465239"/>
                  </a:lnTo>
                  <a:close/>
                </a:path>
                <a:path w="625475" h="875029">
                  <a:moveTo>
                    <a:pt x="220154" y="562749"/>
                  </a:moveTo>
                  <a:lnTo>
                    <a:pt x="219900" y="562063"/>
                  </a:lnTo>
                  <a:lnTo>
                    <a:pt x="219405" y="561441"/>
                  </a:lnTo>
                  <a:lnTo>
                    <a:pt x="218414" y="560400"/>
                  </a:lnTo>
                  <a:lnTo>
                    <a:pt x="216560" y="560209"/>
                  </a:lnTo>
                  <a:lnTo>
                    <a:pt x="215442" y="561276"/>
                  </a:lnTo>
                  <a:lnTo>
                    <a:pt x="214884" y="561771"/>
                  </a:lnTo>
                  <a:lnTo>
                    <a:pt x="214553" y="562432"/>
                  </a:lnTo>
                  <a:lnTo>
                    <a:pt x="214464" y="563918"/>
                  </a:lnTo>
                  <a:lnTo>
                    <a:pt x="214718" y="564680"/>
                  </a:lnTo>
                  <a:lnTo>
                    <a:pt x="215709" y="565797"/>
                  </a:lnTo>
                  <a:lnTo>
                    <a:pt x="216433" y="566140"/>
                  </a:lnTo>
                  <a:lnTo>
                    <a:pt x="217106" y="566178"/>
                  </a:lnTo>
                  <a:lnTo>
                    <a:pt x="217868" y="566216"/>
                  </a:lnTo>
                  <a:lnTo>
                    <a:pt x="218617" y="565962"/>
                  </a:lnTo>
                  <a:lnTo>
                    <a:pt x="219735" y="564972"/>
                  </a:lnTo>
                  <a:lnTo>
                    <a:pt x="220078" y="564235"/>
                  </a:lnTo>
                  <a:lnTo>
                    <a:pt x="220154" y="562749"/>
                  </a:lnTo>
                  <a:close/>
                </a:path>
                <a:path w="625475" h="875029">
                  <a:moveTo>
                    <a:pt x="225069" y="304139"/>
                  </a:moveTo>
                  <a:lnTo>
                    <a:pt x="224815" y="303453"/>
                  </a:lnTo>
                  <a:lnTo>
                    <a:pt x="224320" y="302818"/>
                  </a:lnTo>
                  <a:lnTo>
                    <a:pt x="223329" y="301777"/>
                  </a:lnTo>
                  <a:lnTo>
                    <a:pt x="221538" y="301599"/>
                  </a:lnTo>
                  <a:lnTo>
                    <a:pt x="219798" y="303161"/>
                  </a:lnTo>
                  <a:lnTo>
                    <a:pt x="219468" y="303822"/>
                  </a:lnTo>
                  <a:lnTo>
                    <a:pt x="219379" y="305308"/>
                  </a:lnTo>
                  <a:lnTo>
                    <a:pt x="219633" y="306070"/>
                  </a:lnTo>
                  <a:lnTo>
                    <a:pt x="220624" y="307187"/>
                  </a:lnTo>
                  <a:lnTo>
                    <a:pt x="221284" y="307441"/>
                  </a:lnTo>
                  <a:lnTo>
                    <a:pt x="222034" y="307479"/>
                  </a:lnTo>
                  <a:lnTo>
                    <a:pt x="222783" y="307530"/>
                  </a:lnTo>
                  <a:lnTo>
                    <a:pt x="223545" y="307352"/>
                  </a:lnTo>
                  <a:lnTo>
                    <a:pt x="224650" y="306349"/>
                  </a:lnTo>
                  <a:lnTo>
                    <a:pt x="224993" y="305625"/>
                  </a:lnTo>
                  <a:lnTo>
                    <a:pt x="225069" y="304139"/>
                  </a:lnTo>
                  <a:close/>
                </a:path>
                <a:path w="625475" h="875029">
                  <a:moveTo>
                    <a:pt x="241833" y="528789"/>
                  </a:moveTo>
                  <a:lnTo>
                    <a:pt x="241490" y="528015"/>
                  </a:lnTo>
                  <a:lnTo>
                    <a:pt x="241071" y="527545"/>
                  </a:lnTo>
                  <a:lnTo>
                    <a:pt x="240004" y="526440"/>
                  </a:lnTo>
                  <a:lnTo>
                    <a:pt x="238137" y="526338"/>
                  </a:lnTo>
                  <a:lnTo>
                    <a:pt x="236562" y="527735"/>
                  </a:lnTo>
                  <a:lnTo>
                    <a:pt x="236220" y="528472"/>
                  </a:lnTo>
                  <a:lnTo>
                    <a:pt x="236131" y="530034"/>
                  </a:lnTo>
                  <a:lnTo>
                    <a:pt x="236397" y="530733"/>
                  </a:lnTo>
                  <a:lnTo>
                    <a:pt x="239522" y="532257"/>
                  </a:lnTo>
                  <a:lnTo>
                    <a:pt x="240284" y="532003"/>
                  </a:lnTo>
                  <a:lnTo>
                    <a:pt x="240766" y="531507"/>
                  </a:lnTo>
                  <a:lnTo>
                    <a:pt x="241312" y="531012"/>
                  </a:lnTo>
                  <a:lnTo>
                    <a:pt x="241744" y="530288"/>
                  </a:lnTo>
                  <a:lnTo>
                    <a:pt x="241833" y="528789"/>
                  </a:lnTo>
                  <a:close/>
                </a:path>
                <a:path w="625475" h="875029">
                  <a:moveTo>
                    <a:pt x="242912" y="336067"/>
                  </a:moveTo>
                  <a:lnTo>
                    <a:pt x="242658" y="335305"/>
                  </a:lnTo>
                  <a:lnTo>
                    <a:pt x="242150" y="334822"/>
                  </a:lnTo>
                  <a:lnTo>
                    <a:pt x="241173" y="333717"/>
                  </a:lnTo>
                  <a:lnTo>
                    <a:pt x="239293" y="333692"/>
                  </a:lnTo>
                  <a:lnTo>
                    <a:pt x="238264" y="334594"/>
                  </a:lnTo>
                  <a:lnTo>
                    <a:pt x="237718" y="335026"/>
                  </a:lnTo>
                  <a:lnTo>
                    <a:pt x="237299" y="335749"/>
                  </a:lnTo>
                  <a:lnTo>
                    <a:pt x="237210" y="337324"/>
                  </a:lnTo>
                  <a:lnTo>
                    <a:pt x="237477" y="338010"/>
                  </a:lnTo>
                  <a:lnTo>
                    <a:pt x="238455" y="339115"/>
                  </a:lnTo>
                  <a:lnTo>
                    <a:pt x="239191" y="339458"/>
                  </a:lnTo>
                  <a:lnTo>
                    <a:pt x="239941" y="339496"/>
                  </a:lnTo>
                  <a:lnTo>
                    <a:pt x="240677" y="339547"/>
                  </a:lnTo>
                  <a:lnTo>
                    <a:pt x="241376" y="339280"/>
                  </a:lnTo>
                  <a:lnTo>
                    <a:pt x="241922" y="338785"/>
                  </a:lnTo>
                  <a:lnTo>
                    <a:pt x="242481" y="338302"/>
                  </a:lnTo>
                  <a:lnTo>
                    <a:pt x="242824" y="337566"/>
                  </a:lnTo>
                  <a:lnTo>
                    <a:pt x="242912" y="336067"/>
                  </a:lnTo>
                  <a:close/>
                </a:path>
                <a:path w="625475" h="875029">
                  <a:moveTo>
                    <a:pt x="252374" y="466051"/>
                  </a:moveTo>
                  <a:lnTo>
                    <a:pt x="252120" y="465366"/>
                  </a:lnTo>
                  <a:lnTo>
                    <a:pt x="250634" y="463702"/>
                  </a:lnTo>
                  <a:lnTo>
                    <a:pt x="248767" y="463600"/>
                  </a:lnTo>
                  <a:lnTo>
                    <a:pt x="247738" y="464591"/>
                  </a:lnTo>
                  <a:lnTo>
                    <a:pt x="247180" y="465010"/>
                  </a:lnTo>
                  <a:lnTo>
                    <a:pt x="246773" y="465734"/>
                  </a:lnTo>
                  <a:lnTo>
                    <a:pt x="246684" y="467309"/>
                  </a:lnTo>
                  <a:lnTo>
                    <a:pt x="247015" y="468083"/>
                  </a:lnTo>
                  <a:lnTo>
                    <a:pt x="247929" y="469112"/>
                  </a:lnTo>
                  <a:lnTo>
                    <a:pt x="248666" y="469442"/>
                  </a:lnTo>
                  <a:lnTo>
                    <a:pt x="249402" y="469493"/>
                  </a:lnTo>
                  <a:lnTo>
                    <a:pt x="250151" y="469531"/>
                  </a:lnTo>
                  <a:lnTo>
                    <a:pt x="250850" y="469277"/>
                  </a:lnTo>
                  <a:lnTo>
                    <a:pt x="251396" y="468769"/>
                  </a:lnTo>
                  <a:lnTo>
                    <a:pt x="251942" y="468363"/>
                  </a:lnTo>
                  <a:lnTo>
                    <a:pt x="252285" y="467639"/>
                  </a:lnTo>
                  <a:lnTo>
                    <a:pt x="252374" y="466051"/>
                  </a:lnTo>
                  <a:close/>
                </a:path>
                <a:path w="625475" h="875029">
                  <a:moveTo>
                    <a:pt x="253530" y="397230"/>
                  </a:moveTo>
                  <a:lnTo>
                    <a:pt x="253276" y="396468"/>
                  </a:lnTo>
                  <a:lnTo>
                    <a:pt x="251790" y="394804"/>
                  </a:lnTo>
                  <a:lnTo>
                    <a:pt x="249847" y="394766"/>
                  </a:lnTo>
                  <a:lnTo>
                    <a:pt x="248259" y="396189"/>
                  </a:lnTo>
                  <a:lnTo>
                    <a:pt x="247929" y="396836"/>
                  </a:lnTo>
                  <a:lnTo>
                    <a:pt x="247827" y="398411"/>
                  </a:lnTo>
                  <a:lnTo>
                    <a:pt x="248094" y="399097"/>
                  </a:lnTo>
                  <a:lnTo>
                    <a:pt x="249085" y="400202"/>
                  </a:lnTo>
                  <a:lnTo>
                    <a:pt x="249745" y="400545"/>
                  </a:lnTo>
                  <a:lnTo>
                    <a:pt x="250482" y="400596"/>
                  </a:lnTo>
                  <a:lnTo>
                    <a:pt x="251231" y="400634"/>
                  </a:lnTo>
                  <a:lnTo>
                    <a:pt x="251993" y="400367"/>
                  </a:lnTo>
                  <a:lnTo>
                    <a:pt x="252552" y="399872"/>
                  </a:lnTo>
                  <a:lnTo>
                    <a:pt x="253111" y="399389"/>
                  </a:lnTo>
                  <a:lnTo>
                    <a:pt x="253453" y="398653"/>
                  </a:lnTo>
                  <a:lnTo>
                    <a:pt x="253530" y="397230"/>
                  </a:lnTo>
                  <a:close/>
                </a:path>
                <a:path w="625475" h="875029">
                  <a:moveTo>
                    <a:pt x="254622" y="426783"/>
                  </a:moveTo>
                  <a:lnTo>
                    <a:pt x="254355" y="426097"/>
                  </a:lnTo>
                  <a:lnTo>
                    <a:pt x="252869" y="424434"/>
                  </a:lnTo>
                  <a:lnTo>
                    <a:pt x="251002" y="424332"/>
                  </a:lnTo>
                  <a:lnTo>
                    <a:pt x="249974" y="425323"/>
                  </a:lnTo>
                  <a:lnTo>
                    <a:pt x="249428" y="425742"/>
                  </a:lnTo>
                  <a:lnTo>
                    <a:pt x="249008" y="426466"/>
                  </a:lnTo>
                  <a:lnTo>
                    <a:pt x="248920" y="428040"/>
                  </a:lnTo>
                  <a:lnTo>
                    <a:pt x="249250" y="428815"/>
                  </a:lnTo>
                  <a:lnTo>
                    <a:pt x="250164" y="429831"/>
                  </a:lnTo>
                  <a:lnTo>
                    <a:pt x="250901" y="430174"/>
                  </a:lnTo>
                  <a:lnTo>
                    <a:pt x="251650" y="430225"/>
                  </a:lnTo>
                  <a:lnTo>
                    <a:pt x="252387" y="430263"/>
                  </a:lnTo>
                  <a:lnTo>
                    <a:pt x="253085" y="430009"/>
                  </a:lnTo>
                  <a:lnTo>
                    <a:pt x="253631" y="429501"/>
                  </a:lnTo>
                  <a:lnTo>
                    <a:pt x="254190" y="429094"/>
                  </a:lnTo>
                  <a:lnTo>
                    <a:pt x="254533" y="428358"/>
                  </a:lnTo>
                  <a:lnTo>
                    <a:pt x="254622" y="426783"/>
                  </a:lnTo>
                  <a:close/>
                </a:path>
                <a:path w="625475" h="875029">
                  <a:moveTo>
                    <a:pt x="277114" y="452005"/>
                  </a:moveTo>
                  <a:lnTo>
                    <a:pt x="276860" y="451319"/>
                  </a:lnTo>
                  <a:lnTo>
                    <a:pt x="275374" y="449656"/>
                  </a:lnTo>
                  <a:lnTo>
                    <a:pt x="273507" y="449554"/>
                  </a:lnTo>
                  <a:lnTo>
                    <a:pt x="271843" y="451027"/>
                  </a:lnTo>
                  <a:lnTo>
                    <a:pt x="271513" y="451688"/>
                  </a:lnTo>
                  <a:lnTo>
                    <a:pt x="271424" y="453186"/>
                  </a:lnTo>
                  <a:lnTo>
                    <a:pt x="271665" y="453948"/>
                  </a:lnTo>
                  <a:lnTo>
                    <a:pt x="272669" y="455066"/>
                  </a:lnTo>
                  <a:lnTo>
                    <a:pt x="273316" y="455383"/>
                  </a:lnTo>
                  <a:lnTo>
                    <a:pt x="274066" y="455434"/>
                  </a:lnTo>
                  <a:lnTo>
                    <a:pt x="274891" y="455485"/>
                  </a:lnTo>
                  <a:lnTo>
                    <a:pt x="275577" y="455231"/>
                  </a:lnTo>
                  <a:lnTo>
                    <a:pt x="276682" y="454228"/>
                  </a:lnTo>
                  <a:lnTo>
                    <a:pt x="277025" y="453504"/>
                  </a:lnTo>
                  <a:lnTo>
                    <a:pt x="277114" y="452005"/>
                  </a:lnTo>
                  <a:close/>
                </a:path>
                <a:path w="625475" h="875029">
                  <a:moveTo>
                    <a:pt x="278371" y="577329"/>
                  </a:moveTo>
                  <a:lnTo>
                    <a:pt x="278193" y="576567"/>
                  </a:lnTo>
                  <a:lnTo>
                    <a:pt x="277698" y="576021"/>
                  </a:lnTo>
                  <a:lnTo>
                    <a:pt x="276631" y="574903"/>
                  </a:lnTo>
                  <a:lnTo>
                    <a:pt x="274840" y="574789"/>
                  </a:lnTo>
                  <a:lnTo>
                    <a:pt x="273964" y="575576"/>
                  </a:lnTo>
                  <a:lnTo>
                    <a:pt x="273177" y="576275"/>
                  </a:lnTo>
                  <a:lnTo>
                    <a:pt x="272834" y="577011"/>
                  </a:lnTo>
                  <a:lnTo>
                    <a:pt x="272757" y="578497"/>
                  </a:lnTo>
                  <a:lnTo>
                    <a:pt x="272923" y="579259"/>
                  </a:lnTo>
                  <a:lnTo>
                    <a:pt x="273431" y="579742"/>
                  </a:lnTo>
                  <a:lnTo>
                    <a:pt x="273926" y="580377"/>
                  </a:lnTo>
                  <a:lnTo>
                    <a:pt x="274256" y="580504"/>
                  </a:lnTo>
                  <a:lnTo>
                    <a:pt x="274650" y="580720"/>
                  </a:lnTo>
                  <a:lnTo>
                    <a:pt x="275399" y="580758"/>
                  </a:lnTo>
                  <a:lnTo>
                    <a:pt x="276148" y="580796"/>
                  </a:lnTo>
                  <a:lnTo>
                    <a:pt x="276529" y="580631"/>
                  </a:lnTo>
                  <a:lnTo>
                    <a:pt x="276910" y="580542"/>
                  </a:lnTo>
                  <a:lnTo>
                    <a:pt x="277393" y="580047"/>
                  </a:lnTo>
                  <a:lnTo>
                    <a:pt x="277939" y="579551"/>
                  </a:lnTo>
                  <a:lnTo>
                    <a:pt x="278282" y="578815"/>
                  </a:lnTo>
                  <a:lnTo>
                    <a:pt x="278371" y="577329"/>
                  </a:lnTo>
                  <a:close/>
                </a:path>
                <a:path w="625475" h="875029">
                  <a:moveTo>
                    <a:pt x="285026" y="535520"/>
                  </a:moveTo>
                  <a:lnTo>
                    <a:pt x="284772" y="534771"/>
                  </a:lnTo>
                  <a:lnTo>
                    <a:pt x="283286" y="533107"/>
                  </a:lnTo>
                  <a:lnTo>
                    <a:pt x="281419" y="532993"/>
                  </a:lnTo>
                  <a:lnTo>
                    <a:pt x="279755" y="534479"/>
                  </a:lnTo>
                  <a:lnTo>
                    <a:pt x="279425" y="535139"/>
                  </a:lnTo>
                  <a:lnTo>
                    <a:pt x="279336" y="536714"/>
                  </a:lnTo>
                  <a:lnTo>
                    <a:pt x="279590" y="537400"/>
                  </a:lnTo>
                  <a:lnTo>
                    <a:pt x="280581" y="538505"/>
                  </a:lnTo>
                  <a:lnTo>
                    <a:pt x="281241" y="538835"/>
                  </a:lnTo>
                  <a:lnTo>
                    <a:pt x="281990" y="538886"/>
                  </a:lnTo>
                  <a:lnTo>
                    <a:pt x="282727" y="538924"/>
                  </a:lnTo>
                  <a:lnTo>
                    <a:pt x="283502" y="538670"/>
                  </a:lnTo>
                  <a:lnTo>
                    <a:pt x="284607" y="537679"/>
                  </a:lnTo>
                  <a:lnTo>
                    <a:pt x="284949" y="536956"/>
                  </a:lnTo>
                  <a:lnTo>
                    <a:pt x="285026" y="535520"/>
                  </a:lnTo>
                  <a:close/>
                </a:path>
                <a:path w="625475" h="875029">
                  <a:moveTo>
                    <a:pt x="299199" y="484263"/>
                  </a:moveTo>
                  <a:lnTo>
                    <a:pt x="298945" y="483501"/>
                  </a:lnTo>
                  <a:lnTo>
                    <a:pt x="297472" y="481825"/>
                  </a:lnTo>
                  <a:lnTo>
                    <a:pt x="295605" y="481723"/>
                  </a:lnTo>
                  <a:lnTo>
                    <a:pt x="293941" y="483209"/>
                  </a:lnTo>
                  <a:lnTo>
                    <a:pt x="293598" y="483870"/>
                  </a:lnTo>
                  <a:lnTo>
                    <a:pt x="293509" y="485444"/>
                  </a:lnTo>
                  <a:lnTo>
                    <a:pt x="293776" y="486130"/>
                  </a:lnTo>
                  <a:lnTo>
                    <a:pt x="294754" y="487235"/>
                  </a:lnTo>
                  <a:lnTo>
                    <a:pt x="295414" y="487578"/>
                  </a:lnTo>
                  <a:lnTo>
                    <a:pt x="296164" y="487616"/>
                  </a:lnTo>
                  <a:lnTo>
                    <a:pt x="296913" y="487667"/>
                  </a:lnTo>
                  <a:lnTo>
                    <a:pt x="297675" y="487400"/>
                  </a:lnTo>
                  <a:lnTo>
                    <a:pt x="298780" y="486410"/>
                  </a:lnTo>
                  <a:lnTo>
                    <a:pt x="299123" y="485686"/>
                  </a:lnTo>
                  <a:lnTo>
                    <a:pt x="299199" y="484263"/>
                  </a:lnTo>
                  <a:close/>
                </a:path>
                <a:path w="625475" h="875029">
                  <a:moveTo>
                    <a:pt x="307632" y="410159"/>
                  </a:moveTo>
                  <a:lnTo>
                    <a:pt x="307378" y="409460"/>
                  </a:lnTo>
                  <a:lnTo>
                    <a:pt x="306882" y="408838"/>
                  </a:lnTo>
                  <a:lnTo>
                    <a:pt x="305904" y="407720"/>
                  </a:lnTo>
                  <a:lnTo>
                    <a:pt x="304025" y="407619"/>
                  </a:lnTo>
                  <a:lnTo>
                    <a:pt x="302920" y="408609"/>
                  </a:lnTo>
                  <a:lnTo>
                    <a:pt x="302361" y="409181"/>
                  </a:lnTo>
                  <a:lnTo>
                    <a:pt x="302031" y="409841"/>
                  </a:lnTo>
                  <a:lnTo>
                    <a:pt x="301942" y="411327"/>
                  </a:lnTo>
                  <a:lnTo>
                    <a:pt x="302196" y="412013"/>
                  </a:lnTo>
                  <a:lnTo>
                    <a:pt x="303187" y="413118"/>
                  </a:lnTo>
                  <a:lnTo>
                    <a:pt x="303911" y="413537"/>
                  </a:lnTo>
                  <a:lnTo>
                    <a:pt x="304584" y="413575"/>
                  </a:lnTo>
                  <a:lnTo>
                    <a:pt x="305333" y="413626"/>
                  </a:lnTo>
                  <a:lnTo>
                    <a:pt x="306095" y="413283"/>
                  </a:lnTo>
                  <a:lnTo>
                    <a:pt x="306654" y="412864"/>
                  </a:lnTo>
                  <a:lnTo>
                    <a:pt x="307213" y="412305"/>
                  </a:lnTo>
                  <a:lnTo>
                    <a:pt x="307555" y="411645"/>
                  </a:lnTo>
                  <a:lnTo>
                    <a:pt x="307632" y="410159"/>
                  </a:lnTo>
                  <a:close/>
                </a:path>
                <a:path w="625475" h="875029">
                  <a:moveTo>
                    <a:pt x="308825" y="512953"/>
                  </a:moveTo>
                  <a:lnTo>
                    <a:pt x="308571" y="512191"/>
                  </a:lnTo>
                  <a:lnTo>
                    <a:pt x="307086" y="510514"/>
                  </a:lnTo>
                  <a:lnTo>
                    <a:pt x="305219" y="510413"/>
                  </a:lnTo>
                  <a:lnTo>
                    <a:pt x="303555" y="511898"/>
                  </a:lnTo>
                  <a:lnTo>
                    <a:pt x="303225" y="512559"/>
                  </a:lnTo>
                  <a:lnTo>
                    <a:pt x="303123" y="514134"/>
                  </a:lnTo>
                  <a:lnTo>
                    <a:pt x="303390" y="514883"/>
                  </a:lnTo>
                  <a:lnTo>
                    <a:pt x="303885" y="515366"/>
                  </a:lnTo>
                  <a:lnTo>
                    <a:pt x="304380" y="515924"/>
                  </a:lnTo>
                  <a:lnTo>
                    <a:pt x="305104" y="516267"/>
                  </a:lnTo>
                  <a:lnTo>
                    <a:pt x="305777" y="516305"/>
                  </a:lnTo>
                  <a:lnTo>
                    <a:pt x="306527" y="516356"/>
                  </a:lnTo>
                  <a:lnTo>
                    <a:pt x="307289" y="516089"/>
                  </a:lnTo>
                  <a:lnTo>
                    <a:pt x="307771" y="515594"/>
                  </a:lnTo>
                  <a:lnTo>
                    <a:pt x="308394" y="515175"/>
                  </a:lnTo>
                  <a:lnTo>
                    <a:pt x="308737" y="514451"/>
                  </a:lnTo>
                  <a:lnTo>
                    <a:pt x="308825" y="512953"/>
                  </a:lnTo>
                  <a:close/>
                </a:path>
                <a:path w="625475" h="875029">
                  <a:moveTo>
                    <a:pt x="313524" y="454088"/>
                  </a:moveTo>
                  <a:lnTo>
                    <a:pt x="313258" y="453390"/>
                  </a:lnTo>
                  <a:lnTo>
                    <a:pt x="312851" y="452843"/>
                  </a:lnTo>
                  <a:lnTo>
                    <a:pt x="311785" y="451739"/>
                  </a:lnTo>
                  <a:lnTo>
                    <a:pt x="309918" y="451624"/>
                  </a:lnTo>
                  <a:lnTo>
                    <a:pt x="308254" y="453097"/>
                  </a:lnTo>
                  <a:lnTo>
                    <a:pt x="308000" y="453771"/>
                  </a:lnTo>
                  <a:lnTo>
                    <a:pt x="307911" y="455269"/>
                  </a:lnTo>
                  <a:lnTo>
                    <a:pt x="308089" y="456031"/>
                  </a:lnTo>
                  <a:lnTo>
                    <a:pt x="308660" y="456590"/>
                  </a:lnTo>
                  <a:lnTo>
                    <a:pt x="309156" y="457149"/>
                  </a:lnTo>
                  <a:lnTo>
                    <a:pt x="309803" y="457466"/>
                  </a:lnTo>
                  <a:lnTo>
                    <a:pt x="310565" y="457517"/>
                  </a:lnTo>
                  <a:lnTo>
                    <a:pt x="311302" y="457555"/>
                  </a:lnTo>
                  <a:lnTo>
                    <a:pt x="312000" y="457301"/>
                  </a:lnTo>
                  <a:lnTo>
                    <a:pt x="312623" y="456806"/>
                  </a:lnTo>
                  <a:lnTo>
                    <a:pt x="313093" y="456311"/>
                  </a:lnTo>
                  <a:lnTo>
                    <a:pt x="313436" y="455587"/>
                  </a:lnTo>
                  <a:lnTo>
                    <a:pt x="313524" y="454088"/>
                  </a:lnTo>
                  <a:close/>
                </a:path>
                <a:path w="625475" h="875029">
                  <a:moveTo>
                    <a:pt x="326326" y="575856"/>
                  </a:moveTo>
                  <a:lnTo>
                    <a:pt x="326059" y="575094"/>
                  </a:lnTo>
                  <a:lnTo>
                    <a:pt x="324586" y="573430"/>
                  </a:lnTo>
                  <a:lnTo>
                    <a:pt x="322719" y="573328"/>
                  </a:lnTo>
                  <a:lnTo>
                    <a:pt x="321043" y="574814"/>
                  </a:lnTo>
                  <a:lnTo>
                    <a:pt x="320713" y="575538"/>
                  </a:lnTo>
                  <a:lnTo>
                    <a:pt x="320624" y="577037"/>
                  </a:lnTo>
                  <a:lnTo>
                    <a:pt x="320878" y="577723"/>
                  </a:lnTo>
                  <a:lnTo>
                    <a:pt x="321868" y="578827"/>
                  </a:lnTo>
                  <a:lnTo>
                    <a:pt x="322529" y="579170"/>
                  </a:lnTo>
                  <a:lnTo>
                    <a:pt x="323278" y="579221"/>
                  </a:lnTo>
                  <a:lnTo>
                    <a:pt x="324104" y="579259"/>
                  </a:lnTo>
                  <a:lnTo>
                    <a:pt x="324789" y="578993"/>
                  </a:lnTo>
                  <a:lnTo>
                    <a:pt x="325894" y="578015"/>
                  </a:lnTo>
                  <a:lnTo>
                    <a:pt x="326237" y="577354"/>
                  </a:lnTo>
                  <a:lnTo>
                    <a:pt x="326326" y="575856"/>
                  </a:lnTo>
                  <a:close/>
                </a:path>
                <a:path w="625475" h="875029">
                  <a:moveTo>
                    <a:pt x="333184" y="480491"/>
                  </a:moveTo>
                  <a:lnTo>
                    <a:pt x="332917" y="479806"/>
                  </a:lnTo>
                  <a:lnTo>
                    <a:pt x="331431" y="478142"/>
                  </a:lnTo>
                  <a:lnTo>
                    <a:pt x="329577" y="478028"/>
                  </a:lnTo>
                  <a:lnTo>
                    <a:pt x="327901" y="479526"/>
                  </a:lnTo>
                  <a:lnTo>
                    <a:pt x="327571" y="480174"/>
                  </a:lnTo>
                  <a:lnTo>
                    <a:pt x="327482" y="481749"/>
                  </a:lnTo>
                  <a:lnTo>
                    <a:pt x="327736" y="482511"/>
                  </a:lnTo>
                  <a:lnTo>
                    <a:pt x="328244" y="482981"/>
                  </a:lnTo>
                  <a:lnTo>
                    <a:pt x="328726" y="483539"/>
                  </a:lnTo>
                  <a:lnTo>
                    <a:pt x="329387" y="483882"/>
                  </a:lnTo>
                  <a:lnTo>
                    <a:pt x="330136" y="483933"/>
                  </a:lnTo>
                  <a:lnTo>
                    <a:pt x="330873" y="483971"/>
                  </a:lnTo>
                  <a:lnTo>
                    <a:pt x="331647" y="483704"/>
                  </a:lnTo>
                  <a:lnTo>
                    <a:pt x="332117" y="483209"/>
                  </a:lnTo>
                  <a:lnTo>
                    <a:pt x="332752" y="482803"/>
                  </a:lnTo>
                  <a:lnTo>
                    <a:pt x="333095" y="482066"/>
                  </a:lnTo>
                  <a:lnTo>
                    <a:pt x="333184" y="480491"/>
                  </a:lnTo>
                  <a:close/>
                </a:path>
                <a:path w="625475" h="875029">
                  <a:moveTo>
                    <a:pt x="334314" y="435610"/>
                  </a:moveTo>
                  <a:lnTo>
                    <a:pt x="334060" y="434848"/>
                  </a:lnTo>
                  <a:lnTo>
                    <a:pt x="332587" y="433184"/>
                  </a:lnTo>
                  <a:lnTo>
                    <a:pt x="330708" y="433082"/>
                  </a:lnTo>
                  <a:lnTo>
                    <a:pt x="329044" y="434555"/>
                  </a:lnTo>
                  <a:lnTo>
                    <a:pt x="328714" y="435292"/>
                  </a:lnTo>
                  <a:lnTo>
                    <a:pt x="328625" y="436791"/>
                  </a:lnTo>
                  <a:lnTo>
                    <a:pt x="328879" y="437476"/>
                  </a:lnTo>
                  <a:lnTo>
                    <a:pt x="329374" y="438111"/>
                  </a:lnTo>
                  <a:lnTo>
                    <a:pt x="329869" y="438581"/>
                  </a:lnTo>
                  <a:lnTo>
                    <a:pt x="330593" y="438924"/>
                  </a:lnTo>
                  <a:lnTo>
                    <a:pt x="331266" y="438962"/>
                  </a:lnTo>
                  <a:lnTo>
                    <a:pt x="332028" y="439013"/>
                  </a:lnTo>
                  <a:lnTo>
                    <a:pt x="332778" y="438746"/>
                  </a:lnTo>
                  <a:lnTo>
                    <a:pt x="333895" y="437769"/>
                  </a:lnTo>
                  <a:lnTo>
                    <a:pt x="334225" y="437108"/>
                  </a:lnTo>
                  <a:lnTo>
                    <a:pt x="334314" y="435610"/>
                  </a:lnTo>
                  <a:close/>
                </a:path>
                <a:path w="625475" h="875029">
                  <a:moveTo>
                    <a:pt x="347586" y="548932"/>
                  </a:moveTo>
                  <a:lnTo>
                    <a:pt x="347332" y="548170"/>
                  </a:lnTo>
                  <a:lnTo>
                    <a:pt x="346760" y="547611"/>
                  </a:lnTo>
                  <a:lnTo>
                    <a:pt x="345770" y="546493"/>
                  </a:lnTo>
                  <a:lnTo>
                    <a:pt x="343890" y="546468"/>
                  </a:lnTo>
                  <a:lnTo>
                    <a:pt x="342315" y="547878"/>
                  </a:lnTo>
                  <a:lnTo>
                    <a:pt x="341896" y="548601"/>
                  </a:lnTo>
                  <a:lnTo>
                    <a:pt x="341807" y="550100"/>
                  </a:lnTo>
                  <a:lnTo>
                    <a:pt x="342150" y="550799"/>
                  </a:lnTo>
                  <a:lnTo>
                    <a:pt x="342569" y="551345"/>
                  </a:lnTo>
                  <a:lnTo>
                    <a:pt x="343065" y="551903"/>
                  </a:lnTo>
                  <a:lnTo>
                    <a:pt x="343789" y="552246"/>
                  </a:lnTo>
                  <a:lnTo>
                    <a:pt x="344551" y="552284"/>
                  </a:lnTo>
                  <a:lnTo>
                    <a:pt x="345287" y="552335"/>
                  </a:lnTo>
                  <a:lnTo>
                    <a:pt x="346049" y="552069"/>
                  </a:lnTo>
                  <a:lnTo>
                    <a:pt x="347167" y="551091"/>
                  </a:lnTo>
                  <a:lnTo>
                    <a:pt x="347510" y="550354"/>
                  </a:lnTo>
                  <a:lnTo>
                    <a:pt x="347586" y="548932"/>
                  </a:lnTo>
                  <a:close/>
                </a:path>
                <a:path w="625475" h="875029">
                  <a:moveTo>
                    <a:pt x="366153" y="542937"/>
                  </a:moveTo>
                  <a:lnTo>
                    <a:pt x="365899" y="542251"/>
                  </a:lnTo>
                  <a:lnTo>
                    <a:pt x="365391" y="541693"/>
                  </a:lnTo>
                  <a:lnTo>
                    <a:pt x="364413" y="540512"/>
                  </a:lnTo>
                  <a:lnTo>
                    <a:pt x="360464" y="544106"/>
                  </a:lnTo>
                  <a:lnTo>
                    <a:pt x="360718" y="544880"/>
                  </a:lnTo>
                  <a:lnTo>
                    <a:pt x="361226" y="545350"/>
                  </a:lnTo>
                  <a:lnTo>
                    <a:pt x="361708" y="545909"/>
                  </a:lnTo>
                  <a:lnTo>
                    <a:pt x="362445" y="546328"/>
                  </a:lnTo>
                  <a:lnTo>
                    <a:pt x="363181" y="546366"/>
                  </a:lnTo>
                  <a:lnTo>
                    <a:pt x="363931" y="546417"/>
                  </a:lnTo>
                  <a:lnTo>
                    <a:pt x="364629" y="546074"/>
                  </a:lnTo>
                  <a:lnTo>
                    <a:pt x="365175" y="545655"/>
                  </a:lnTo>
                  <a:lnTo>
                    <a:pt x="365734" y="545160"/>
                  </a:lnTo>
                  <a:lnTo>
                    <a:pt x="366077" y="544423"/>
                  </a:lnTo>
                  <a:lnTo>
                    <a:pt x="366153" y="542937"/>
                  </a:lnTo>
                  <a:close/>
                </a:path>
                <a:path w="625475" h="875029">
                  <a:moveTo>
                    <a:pt x="372821" y="499719"/>
                  </a:moveTo>
                  <a:lnTo>
                    <a:pt x="372643" y="498957"/>
                  </a:lnTo>
                  <a:lnTo>
                    <a:pt x="372148" y="498398"/>
                  </a:lnTo>
                  <a:lnTo>
                    <a:pt x="371081" y="497281"/>
                  </a:lnTo>
                  <a:lnTo>
                    <a:pt x="369290" y="497179"/>
                  </a:lnTo>
                  <a:lnTo>
                    <a:pt x="368109" y="498170"/>
                  </a:lnTo>
                  <a:lnTo>
                    <a:pt x="367550" y="498665"/>
                  </a:lnTo>
                  <a:lnTo>
                    <a:pt x="367207" y="499402"/>
                  </a:lnTo>
                  <a:lnTo>
                    <a:pt x="367131" y="500900"/>
                  </a:lnTo>
                  <a:lnTo>
                    <a:pt x="367385" y="501586"/>
                  </a:lnTo>
                  <a:lnTo>
                    <a:pt x="368376" y="502691"/>
                  </a:lnTo>
                  <a:lnTo>
                    <a:pt x="369100" y="503034"/>
                  </a:lnTo>
                  <a:lnTo>
                    <a:pt x="369862" y="503085"/>
                  </a:lnTo>
                  <a:lnTo>
                    <a:pt x="370598" y="503123"/>
                  </a:lnTo>
                  <a:lnTo>
                    <a:pt x="371360" y="502856"/>
                  </a:lnTo>
                  <a:lnTo>
                    <a:pt x="372478" y="501878"/>
                  </a:lnTo>
                  <a:lnTo>
                    <a:pt x="372732" y="501218"/>
                  </a:lnTo>
                  <a:lnTo>
                    <a:pt x="372821" y="499719"/>
                  </a:lnTo>
                  <a:close/>
                </a:path>
                <a:path w="625475" h="875029">
                  <a:moveTo>
                    <a:pt x="398830" y="586968"/>
                  </a:moveTo>
                  <a:lnTo>
                    <a:pt x="398576" y="586282"/>
                  </a:lnTo>
                  <a:lnTo>
                    <a:pt x="397090" y="584619"/>
                  </a:lnTo>
                  <a:lnTo>
                    <a:pt x="395135" y="584593"/>
                  </a:lnTo>
                  <a:lnTo>
                    <a:pt x="393560" y="585990"/>
                  </a:lnTo>
                  <a:lnTo>
                    <a:pt x="393230" y="586651"/>
                  </a:lnTo>
                  <a:lnTo>
                    <a:pt x="393141" y="588149"/>
                  </a:lnTo>
                  <a:lnTo>
                    <a:pt x="393382" y="588924"/>
                  </a:lnTo>
                  <a:lnTo>
                    <a:pt x="393890" y="589470"/>
                  </a:lnTo>
                  <a:lnTo>
                    <a:pt x="394309" y="590016"/>
                  </a:lnTo>
                  <a:lnTo>
                    <a:pt x="395033" y="590359"/>
                  </a:lnTo>
                  <a:lnTo>
                    <a:pt x="395782" y="590397"/>
                  </a:lnTo>
                  <a:lnTo>
                    <a:pt x="396608" y="590448"/>
                  </a:lnTo>
                  <a:lnTo>
                    <a:pt x="397294" y="590181"/>
                  </a:lnTo>
                  <a:lnTo>
                    <a:pt x="398411" y="589203"/>
                  </a:lnTo>
                  <a:lnTo>
                    <a:pt x="398754" y="588467"/>
                  </a:lnTo>
                  <a:lnTo>
                    <a:pt x="398830" y="586968"/>
                  </a:lnTo>
                  <a:close/>
                </a:path>
                <a:path w="625475" h="875029">
                  <a:moveTo>
                    <a:pt x="400113" y="564603"/>
                  </a:moveTo>
                  <a:lnTo>
                    <a:pt x="399846" y="563841"/>
                  </a:lnTo>
                  <a:lnTo>
                    <a:pt x="398373" y="562178"/>
                  </a:lnTo>
                  <a:lnTo>
                    <a:pt x="396430" y="562076"/>
                  </a:lnTo>
                  <a:lnTo>
                    <a:pt x="395389" y="563067"/>
                  </a:lnTo>
                  <a:lnTo>
                    <a:pt x="394843" y="563549"/>
                  </a:lnTo>
                  <a:lnTo>
                    <a:pt x="394500" y="564286"/>
                  </a:lnTo>
                  <a:lnTo>
                    <a:pt x="394423" y="565708"/>
                  </a:lnTo>
                  <a:lnTo>
                    <a:pt x="394665" y="566483"/>
                  </a:lnTo>
                  <a:lnTo>
                    <a:pt x="395655" y="567575"/>
                  </a:lnTo>
                  <a:lnTo>
                    <a:pt x="396392" y="567918"/>
                  </a:lnTo>
                  <a:lnTo>
                    <a:pt x="397065" y="567969"/>
                  </a:lnTo>
                  <a:lnTo>
                    <a:pt x="397814" y="568007"/>
                  </a:lnTo>
                  <a:lnTo>
                    <a:pt x="398500" y="567740"/>
                  </a:lnTo>
                  <a:lnTo>
                    <a:pt x="399135" y="567258"/>
                  </a:lnTo>
                  <a:lnTo>
                    <a:pt x="399681" y="566762"/>
                  </a:lnTo>
                  <a:lnTo>
                    <a:pt x="400024" y="566026"/>
                  </a:lnTo>
                  <a:lnTo>
                    <a:pt x="400113" y="564603"/>
                  </a:lnTo>
                  <a:close/>
                </a:path>
                <a:path w="625475" h="875029">
                  <a:moveTo>
                    <a:pt x="439826" y="583755"/>
                  </a:moveTo>
                  <a:lnTo>
                    <a:pt x="439572" y="582993"/>
                  </a:lnTo>
                  <a:lnTo>
                    <a:pt x="439077" y="582434"/>
                  </a:lnTo>
                  <a:lnTo>
                    <a:pt x="438010" y="581329"/>
                  </a:lnTo>
                  <a:lnTo>
                    <a:pt x="436067" y="581304"/>
                  </a:lnTo>
                  <a:lnTo>
                    <a:pt x="435114" y="582206"/>
                  </a:lnTo>
                  <a:lnTo>
                    <a:pt x="434555" y="582701"/>
                  </a:lnTo>
                  <a:lnTo>
                    <a:pt x="434225" y="583438"/>
                  </a:lnTo>
                  <a:lnTo>
                    <a:pt x="434136" y="584936"/>
                  </a:lnTo>
                  <a:lnTo>
                    <a:pt x="434390" y="585635"/>
                  </a:lnTo>
                  <a:lnTo>
                    <a:pt x="434809" y="586168"/>
                  </a:lnTo>
                  <a:lnTo>
                    <a:pt x="435305" y="586727"/>
                  </a:lnTo>
                  <a:lnTo>
                    <a:pt x="436041" y="587070"/>
                  </a:lnTo>
                  <a:lnTo>
                    <a:pt x="436791" y="587108"/>
                  </a:lnTo>
                  <a:lnTo>
                    <a:pt x="437527" y="587159"/>
                  </a:lnTo>
                  <a:lnTo>
                    <a:pt x="438302" y="586892"/>
                  </a:lnTo>
                  <a:lnTo>
                    <a:pt x="438772" y="586397"/>
                  </a:lnTo>
                  <a:lnTo>
                    <a:pt x="439407" y="585914"/>
                  </a:lnTo>
                  <a:lnTo>
                    <a:pt x="439737" y="585254"/>
                  </a:lnTo>
                  <a:lnTo>
                    <a:pt x="439826" y="583755"/>
                  </a:lnTo>
                  <a:close/>
                </a:path>
                <a:path w="625475" h="875029">
                  <a:moveTo>
                    <a:pt x="504532" y="805522"/>
                  </a:moveTo>
                  <a:lnTo>
                    <a:pt x="504278" y="804760"/>
                  </a:lnTo>
                  <a:lnTo>
                    <a:pt x="502805" y="803097"/>
                  </a:lnTo>
                  <a:lnTo>
                    <a:pt x="500773" y="803059"/>
                  </a:lnTo>
                  <a:lnTo>
                    <a:pt x="499897" y="803986"/>
                  </a:lnTo>
                  <a:lnTo>
                    <a:pt x="499262" y="804405"/>
                  </a:lnTo>
                  <a:lnTo>
                    <a:pt x="498932" y="805129"/>
                  </a:lnTo>
                  <a:lnTo>
                    <a:pt x="498843" y="806704"/>
                  </a:lnTo>
                  <a:lnTo>
                    <a:pt x="499097" y="807389"/>
                  </a:lnTo>
                  <a:lnTo>
                    <a:pt x="499592" y="807935"/>
                  </a:lnTo>
                  <a:lnTo>
                    <a:pt x="500011" y="808494"/>
                  </a:lnTo>
                  <a:lnTo>
                    <a:pt x="500735" y="808837"/>
                  </a:lnTo>
                  <a:lnTo>
                    <a:pt x="501561" y="808888"/>
                  </a:lnTo>
                  <a:lnTo>
                    <a:pt x="502310" y="808926"/>
                  </a:lnTo>
                  <a:lnTo>
                    <a:pt x="502996" y="808659"/>
                  </a:lnTo>
                  <a:lnTo>
                    <a:pt x="504113" y="807681"/>
                  </a:lnTo>
                  <a:lnTo>
                    <a:pt x="504444" y="807021"/>
                  </a:lnTo>
                  <a:lnTo>
                    <a:pt x="504532" y="805522"/>
                  </a:lnTo>
                  <a:close/>
                </a:path>
                <a:path w="625475" h="875029">
                  <a:moveTo>
                    <a:pt x="505675" y="760488"/>
                  </a:moveTo>
                  <a:lnTo>
                    <a:pt x="505409" y="759802"/>
                  </a:lnTo>
                  <a:lnTo>
                    <a:pt x="503936" y="758126"/>
                  </a:lnTo>
                  <a:lnTo>
                    <a:pt x="501904" y="758101"/>
                  </a:lnTo>
                  <a:lnTo>
                    <a:pt x="501027" y="759028"/>
                  </a:lnTo>
                  <a:lnTo>
                    <a:pt x="500481" y="759523"/>
                  </a:lnTo>
                  <a:lnTo>
                    <a:pt x="500062" y="760171"/>
                  </a:lnTo>
                  <a:lnTo>
                    <a:pt x="499973" y="761657"/>
                  </a:lnTo>
                  <a:lnTo>
                    <a:pt x="500240" y="762431"/>
                  </a:lnTo>
                  <a:lnTo>
                    <a:pt x="501218" y="763536"/>
                  </a:lnTo>
                  <a:lnTo>
                    <a:pt x="501954" y="763879"/>
                  </a:lnTo>
                  <a:lnTo>
                    <a:pt x="502704" y="763930"/>
                  </a:lnTo>
                  <a:lnTo>
                    <a:pt x="503440" y="763968"/>
                  </a:lnTo>
                  <a:lnTo>
                    <a:pt x="504139" y="763701"/>
                  </a:lnTo>
                  <a:lnTo>
                    <a:pt x="505244" y="762711"/>
                  </a:lnTo>
                  <a:lnTo>
                    <a:pt x="505587" y="761987"/>
                  </a:lnTo>
                  <a:lnTo>
                    <a:pt x="505675" y="760488"/>
                  </a:lnTo>
                  <a:close/>
                </a:path>
                <a:path w="625475" h="875029">
                  <a:moveTo>
                    <a:pt x="513397" y="773684"/>
                  </a:moveTo>
                  <a:lnTo>
                    <a:pt x="513143" y="772922"/>
                  </a:lnTo>
                  <a:lnTo>
                    <a:pt x="511657" y="771258"/>
                  </a:lnTo>
                  <a:lnTo>
                    <a:pt x="509714" y="771144"/>
                  </a:lnTo>
                  <a:lnTo>
                    <a:pt x="508685" y="772134"/>
                  </a:lnTo>
                  <a:lnTo>
                    <a:pt x="508139" y="772629"/>
                  </a:lnTo>
                  <a:lnTo>
                    <a:pt x="507796" y="773366"/>
                  </a:lnTo>
                  <a:lnTo>
                    <a:pt x="507707" y="774788"/>
                  </a:lnTo>
                  <a:lnTo>
                    <a:pt x="507961" y="775550"/>
                  </a:lnTo>
                  <a:lnTo>
                    <a:pt x="508381" y="776097"/>
                  </a:lnTo>
                  <a:lnTo>
                    <a:pt x="508876" y="776655"/>
                  </a:lnTo>
                  <a:lnTo>
                    <a:pt x="509612" y="776998"/>
                  </a:lnTo>
                  <a:lnTo>
                    <a:pt x="510362" y="777036"/>
                  </a:lnTo>
                  <a:lnTo>
                    <a:pt x="511098" y="777087"/>
                  </a:lnTo>
                  <a:lnTo>
                    <a:pt x="511873" y="776820"/>
                  </a:lnTo>
                  <a:lnTo>
                    <a:pt x="512978" y="775843"/>
                  </a:lnTo>
                  <a:lnTo>
                    <a:pt x="513321" y="775106"/>
                  </a:lnTo>
                  <a:lnTo>
                    <a:pt x="513397" y="773684"/>
                  </a:lnTo>
                  <a:close/>
                </a:path>
                <a:path w="625475" h="875029">
                  <a:moveTo>
                    <a:pt x="518350" y="711974"/>
                  </a:moveTo>
                  <a:lnTo>
                    <a:pt x="518007" y="711212"/>
                  </a:lnTo>
                  <a:lnTo>
                    <a:pt x="517588" y="710806"/>
                  </a:lnTo>
                  <a:lnTo>
                    <a:pt x="516610" y="709561"/>
                  </a:lnTo>
                  <a:lnTo>
                    <a:pt x="514502" y="709599"/>
                  </a:lnTo>
                  <a:lnTo>
                    <a:pt x="513626" y="710514"/>
                  </a:lnTo>
                  <a:lnTo>
                    <a:pt x="513080" y="710933"/>
                  </a:lnTo>
                  <a:lnTo>
                    <a:pt x="512660" y="711657"/>
                  </a:lnTo>
                  <a:lnTo>
                    <a:pt x="512572" y="713232"/>
                  </a:lnTo>
                  <a:lnTo>
                    <a:pt x="512826" y="713917"/>
                  </a:lnTo>
                  <a:lnTo>
                    <a:pt x="513816" y="715022"/>
                  </a:lnTo>
                  <a:lnTo>
                    <a:pt x="514540" y="715365"/>
                  </a:lnTo>
                  <a:lnTo>
                    <a:pt x="515302" y="715416"/>
                  </a:lnTo>
                  <a:lnTo>
                    <a:pt x="516039" y="715454"/>
                  </a:lnTo>
                  <a:lnTo>
                    <a:pt x="516813" y="715200"/>
                  </a:lnTo>
                  <a:lnTo>
                    <a:pt x="517918" y="714209"/>
                  </a:lnTo>
                  <a:lnTo>
                    <a:pt x="518261" y="713562"/>
                  </a:lnTo>
                  <a:lnTo>
                    <a:pt x="518350" y="711974"/>
                  </a:lnTo>
                  <a:close/>
                </a:path>
                <a:path w="625475" h="875029">
                  <a:moveTo>
                    <a:pt x="524941" y="867181"/>
                  </a:moveTo>
                  <a:lnTo>
                    <a:pt x="524687" y="866406"/>
                  </a:lnTo>
                  <a:lnTo>
                    <a:pt x="524192" y="865860"/>
                  </a:lnTo>
                  <a:lnTo>
                    <a:pt x="523138" y="864743"/>
                  </a:lnTo>
                  <a:lnTo>
                    <a:pt x="521335" y="864717"/>
                  </a:lnTo>
                  <a:lnTo>
                    <a:pt x="520242" y="865632"/>
                  </a:lnTo>
                  <a:lnTo>
                    <a:pt x="519684" y="866114"/>
                  </a:lnTo>
                  <a:lnTo>
                    <a:pt x="519341" y="866863"/>
                  </a:lnTo>
                  <a:lnTo>
                    <a:pt x="519252" y="868349"/>
                  </a:lnTo>
                  <a:lnTo>
                    <a:pt x="519518" y="869111"/>
                  </a:lnTo>
                  <a:lnTo>
                    <a:pt x="520496" y="870216"/>
                  </a:lnTo>
                  <a:lnTo>
                    <a:pt x="521233" y="870559"/>
                  </a:lnTo>
                  <a:lnTo>
                    <a:pt x="521906" y="870597"/>
                  </a:lnTo>
                  <a:lnTo>
                    <a:pt x="522643" y="870648"/>
                  </a:lnTo>
                  <a:lnTo>
                    <a:pt x="523417" y="870381"/>
                  </a:lnTo>
                  <a:lnTo>
                    <a:pt x="524522" y="869391"/>
                  </a:lnTo>
                  <a:lnTo>
                    <a:pt x="524865" y="868667"/>
                  </a:lnTo>
                  <a:lnTo>
                    <a:pt x="524941" y="867181"/>
                  </a:lnTo>
                  <a:close/>
                </a:path>
                <a:path w="625475" h="875029">
                  <a:moveTo>
                    <a:pt x="531952" y="792975"/>
                  </a:moveTo>
                  <a:lnTo>
                    <a:pt x="531698" y="792213"/>
                  </a:lnTo>
                  <a:lnTo>
                    <a:pt x="531190" y="791730"/>
                  </a:lnTo>
                  <a:lnTo>
                    <a:pt x="530212" y="790562"/>
                  </a:lnTo>
                  <a:lnTo>
                    <a:pt x="526262" y="794156"/>
                  </a:lnTo>
                  <a:lnTo>
                    <a:pt x="526516" y="794918"/>
                  </a:lnTo>
                  <a:lnTo>
                    <a:pt x="527024" y="795401"/>
                  </a:lnTo>
                  <a:lnTo>
                    <a:pt x="527507" y="796036"/>
                  </a:lnTo>
                  <a:lnTo>
                    <a:pt x="528243" y="796366"/>
                  </a:lnTo>
                  <a:lnTo>
                    <a:pt x="528980" y="796404"/>
                  </a:lnTo>
                  <a:lnTo>
                    <a:pt x="529729" y="796455"/>
                  </a:lnTo>
                  <a:lnTo>
                    <a:pt x="530428" y="796201"/>
                  </a:lnTo>
                  <a:lnTo>
                    <a:pt x="530974" y="795705"/>
                  </a:lnTo>
                  <a:lnTo>
                    <a:pt x="531596" y="795210"/>
                  </a:lnTo>
                  <a:lnTo>
                    <a:pt x="531876" y="794473"/>
                  </a:lnTo>
                  <a:lnTo>
                    <a:pt x="531952" y="792975"/>
                  </a:lnTo>
                  <a:close/>
                </a:path>
                <a:path w="625475" h="875029">
                  <a:moveTo>
                    <a:pt x="543077" y="820394"/>
                  </a:moveTo>
                  <a:lnTo>
                    <a:pt x="542823" y="819645"/>
                  </a:lnTo>
                  <a:lnTo>
                    <a:pt x="541337" y="817981"/>
                  </a:lnTo>
                  <a:lnTo>
                    <a:pt x="539381" y="817943"/>
                  </a:lnTo>
                  <a:lnTo>
                    <a:pt x="537794" y="819353"/>
                  </a:lnTo>
                  <a:lnTo>
                    <a:pt x="537464" y="820077"/>
                  </a:lnTo>
                  <a:lnTo>
                    <a:pt x="537387" y="821499"/>
                  </a:lnTo>
                  <a:lnTo>
                    <a:pt x="537629" y="822274"/>
                  </a:lnTo>
                  <a:lnTo>
                    <a:pt x="538632" y="823379"/>
                  </a:lnTo>
                  <a:lnTo>
                    <a:pt x="539280" y="823709"/>
                  </a:lnTo>
                  <a:lnTo>
                    <a:pt x="540105" y="823760"/>
                  </a:lnTo>
                  <a:lnTo>
                    <a:pt x="540778" y="823798"/>
                  </a:lnTo>
                  <a:lnTo>
                    <a:pt x="541540" y="823544"/>
                  </a:lnTo>
                  <a:lnTo>
                    <a:pt x="542645" y="822553"/>
                  </a:lnTo>
                  <a:lnTo>
                    <a:pt x="542988" y="821829"/>
                  </a:lnTo>
                  <a:lnTo>
                    <a:pt x="543077" y="820394"/>
                  </a:lnTo>
                  <a:close/>
                </a:path>
                <a:path w="625475" h="875029">
                  <a:moveTo>
                    <a:pt x="557123" y="845070"/>
                  </a:moveTo>
                  <a:lnTo>
                    <a:pt x="556856" y="844372"/>
                  </a:lnTo>
                  <a:lnTo>
                    <a:pt x="556361" y="843749"/>
                  </a:lnTo>
                  <a:lnTo>
                    <a:pt x="555383" y="842645"/>
                  </a:lnTo>
                  <a:lnTo>
                    <a:pt x="553440" y="842606"/>
                  </a:lnTo>
                  <a:lnTo>
                    <a:pt x="552411" y="843521"/>
                  </a:lnTo>
                  <a:lnTo>
                    <a:pt x="551853" y="844080"/>
                  </a:lnTo>
                  <a:lnTo>
                    <a:pt x="551510" y="844753"/>
                  </a:lnTo>
                  <a:lnTo>
                    <a:pt x="551421" y="846239"/>
                  </a:lnTo>
                  <a:lnTo>
                    <a:pt x="551688" y="847013"/>
                  </a:lnTo>
                  <a:lnTo>
                    <a:pt x="552183" y="847483"/>
                  </a:lnTo>
                  <a:lnTo>
                    <a:pt x="552665" y="848118"/>
                  </a:lnTo>
                  <a:lnTo>
                    <a:pt x="553402" y="848448"/>
                  </a:lnTo>
                  <a:lnTo>
                    <a:pt x="554151" y="848499"/>
                  </a:lnTo>
                  <a:lnTo>
                    <a:pt x="554888" y="848537"/>
                  </a:lnTo>
                  <a:lnTo>
                    <a:pt x="555586" y="848283"/>
                  </a:lnTo>
                  <a:lnTo>
                    <a:pt x="556691" y="847293"/>
                  </a:lnTo>
                  <a:lnTo>
                    <a:pt x="557034" y="846569"/>
                  </a:lnTo>
                  <a:lnTo>
                    <a:pt x="557123" y="845070"/>
                  </a:lnTo>
                  <a:close/>
                </a:path>
                <a:path w="625475" h="875029">
                  <a:moveTo>
                    <a:pt x="559943" y="746772"/>
                  </a:moveTo>
                  <a:lnTo>
                    <a:pt x="559689" y="746010"/>
                  </a:lnTo>
                  <a:lnTo>
                    <a:pt x="558203" y="744347"/>
                  </a:lnTo>
                  <a:lnTo>
                    <a:pt x="556260" y="744308"/>
                  </a:lnTo>
                  <a:lnTo>
                    <a:pt x="554685" y="745718"/>
                  </a:lnTo>
                  <a:lnTo>
                    <a:pt x="554342" y="746455"/>
                  </a:lnTo>
                  <a:lnTo>
                    <a:pt x="554253" y="747953"/>
                  </a:lnTo>
                  <a:lnTo>
                    <a:pt x="554520" y="748639"/>
                  </a:lnTo>
                  <a:lnTo>
                    <a:pt x="557644" y="750176"/>
                  </a:lnTo>
                  <a:lnTo>
                    <a:pt x="558419" y="749909"/>
                  </a:lnTo>
                  <a:lnTo>
                    <a:pt x="558965" y="749414"/>
                  </a:lnTo>
                  <a:lnTo>
                    <a:pt x="559523" y="748931"/>
                  </a:lnTo>
                  <a:lnTo>
                    <a:pt x="559866" y="748271"/>
                  </a:lnTo>
                  <a:lnTo>
                    <a:pt x="559943" y="746772"/>
                  </a:lnTo>
                  <a:close/>
                </a:path>
                <a:path w="625475" h="875029">
                  <a:moveTo>
                    <a:pt x="582333" y="822642"/>
                  </a:moveTo>
                  <a:lnTo>
                    <a:pt x="582079" y="821880"/>
                  </a:lnTo>
                  <a:lnTo>
                    <a:pt x="580593" y="820216"/>
                  </a:lnTo>
                  <a:lnTo>
                    <a:pt x="578637" y="820191"/>
                  </a:lnTo>
                  <a:lnTo>
                    <a:pt x="577062" y="821588"/>
                  </a:lnTo>
                  <a:lnTo>
                    <a:pt x="576719" y="822325"/>
                  </a:lnTo>
                  <a:lnTo>
                    <a:pt x="576643" y="823823"/>
                  </a:lnTo>
                  <a:lnTo>
                    <a:pt x="576897" y="824509"/>
                  </a:lnTo>
                  <a:lnTo>
                    <a:pt x="577392" y="825068"/>
                  </a:lnTo>
                  <a:lnTo>
                    <a:pt x="577811" y="825614"/>
                  </a:lnTo>
                  <a:lnTo>
                    <a:pt x="578535" y="825957"/>
                  </a:lnTo>
                  <a:lnTo>
                    <a:pt x="579361" y="826008"/>
                  </a:lnTo>
                  <a:lnTo>
                    <a:pt x="580034" y="826046"/>
                  </a:lnTo>
                  <a:lnTo>
                    <a:pt x="580796" y="825779"/>
                  </a:lnTo>
                  <a:lnTo>
                    <a:pt x="581914" y="824801"/>
                  </a:lnTo>
                  <a:lnTo>
                    <a:pt x="582244" y="824141"/>
                  </a:lnTo>
                  <a:lnTo>
                    <a:pt x="582333" y="822642"/>
                  </a:lnTo>
                  <a:close/>
                </a:path>
                <a:path w="625475" h="875029">
                  <a:moveTo>
                    <a:pt x="598703" y="874814"/>
                  </a:moveTo>
                  <a:lnTo>
                    <a:pt x="597230" y="873175"/>
                  </a:lnTo>
                  <a:lnTo>
                    <a:pt x="595274" y="873213"/>
                  </a:lnTo>
                  <a:lnTo>
                    <a:pt x="594321" y="874128"/>
                  </a:lnTo>
                  <a:lnTo>
                    <a:pt x="593686" y="874610"/>
                  </a:lnTo>
                  <a:lnTo>
                    <a:pt x="593585" y="874814"/>
                  </a:lnTo>
                  <a:lnTo>
                    <a:pt x="598703" y="874814"/>
                  </a:lnTo>
                  <a:close/>
                </a:path>
                <a:path w="625475" h="875029">
                  <a:moveTo>
                    <a:pt x="611949" y="821486"/>
                  </a:moveTo>
                  <a:lnTo>
                    <a:pt x="611695" y="820801"/>
                  </a:lnTo>
                  <a:lnTo>
                    <a:pt x="611200" y="820166"/>
                  </a:lnTo>
                  <a:lnTo>
                    <a:pt x="610209" y="819061"/>
                  </a:lnTo>
                  <a:lnTo>
                    <a:pt x="608266" y="819023"/>
                  </a:lnTo>
                  <a:lnTo>
                    <a:pt x="607237" y="819950"/>
                  </a:lnTo>
                  <a:lnTo>
                    <a:pt x="606679" y="820508"/>
                  </a:lnTo>
                  <a:lnTo>
                    <a:pt x="606348" y="821169"/>
                  </a:lnTo>
                  <a:lnTo>
                    <a:pt x="606259" y="822655"/>
                  </a:lnTo>
                  <a:lnTo>
                    <a:pt x="606513" y="823417"/>
                  </a:lnTo>
                  <a:lnTo>
                    <a:pt x="609650" y="824953"/>
                  </a:lnTo>
                  <a:lnTo>
                    <a:pt x="610425" y="824699"/>
                  </a:lnTo>
                  <a:lnTo>
                    <a:pt x="610971" y="824204"/>
                  </a:lnTo>
                  <a:lnTo>
                    <a:pt x="611530" y="823633"/>
                  </a:lnTo>
                  <a:lnTo>
                    <a:pt x="611873" y="822972"/>
                  </a:lnTo>
                  <a:lnTo>
                    <a:pt x="611949" y="821486"/>
                  </a:lnTo>
                  <a:close/>
                </a:path>
                <a:path w="625475" h="875029">
                  <a:moveTo>
                    <a:pt x="624967" y="864463"/>
                  </a:moveTo>
                  <a:lnTo>
                    <a:pt x="624700" y="863701"/>
                  </a:lnTo>
                  <a:lnTo>
                    <a:pt x="623227" y="862050"/>
                  </a:lnTo>
                  <a:lnTo>
                    <a:pt x="621271" y="861936"/>
                  </a:lnTo>
                  <a:lnTo>
                    <a:pt x="620242" y="862926"/>
                  </a:lnTo>
                  <a:lnTo>
                    <a:pt x="619683" y="863422"/>
                  </a:lnTo>
                  <a:lnTo>
                    <a:pt x="619353" y="864146"/>
                  </a:lnTo>
                  <a:lnTo>
                    <a:pt x="619264" y="865657"/>
                  </a:lnTo>
                  <a:lnTo>
                    <a:pt x="619518" y="866343"/>
                  </a:lnTo>
                  <a:lnTo>
                    <a:pt x="620509" y="867448"/>
                  </a:lnTo>
                  <a:lnTo>
                    <a:pt x="621169" y="867778"/>
                  </a:lnTo>
                  <a:lnTo>
                    <a:pt x="621919" y="867829"/>
                  </a:lnTo>
                  <a:lnTo>
                    <a:pt x="622668" y="867867"/>
                  </a:lnTo>
                  <a:lnTo>
                    <a:pt x="623430" y="867613"/>
                  </a:lnTo>
                  <a:lnTo>
                    <a:pt x="624535" y="866622"/>
                  </a:lnTo>
                  <a:lnTo>
                    <a:pt x="624878" y="865974"/>
                  </a:lnTo>
                  <a:lnTo>
                    <a:pt x="624967" y="86446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6349378" y="4209834"/>
              <a:ext cx="777875" cy="916940"/>
            </a:xfrm>
            <a:custGeom>
              <a:avLst/>
              <a:gdLst/>
              <a:ahLst/>
              <a:cxnLst/>
              <a:rect l="l" t="t" r="r" b="b"/>
              <a:pathLst>
                <a:path w="777875" h="916939">
                  <a:moveTo>
                    <a:pt x="5702" y="18376"/>
                  </a:moveTo>
                  <a:lnTo>
                    <a:pt x="5359" y="17602"/>
                  </a:lnTo>
                  <a:lnTo>
                    <a:pt x="4940" y="17132"/>
                  </a:lnTo>
                  <a:lnTo>
                    <a:pt x="3873" y="16014"/>
                  </a:lnTo>
                  <a:lnTo>
                    <a:pt x="2006" y="15913"/>
                  </a:lnTo>
                  <a:lnTo>
                    <a:pt x="431" y="17322"/>
                  </a:lnTo>
                  <a:lnTo>
                    <a:pt x="88" y="18059"/>
                  </a:lnTo>
                  <a:lnTo>
                    <a:pt x="0" y="19621"/>
                  </a:lnTo>
                  <a:lnTo>
                    <a:pt x="266" y="20320"/>
                  </a:lnTo>
                  <a:lnTo>
                    <a:pt x="3390" y="21844"/>
                  </a:lnTo>
                  <a:lnTo>
                    <a:pt x="4165" y="21590"/>
                  </a:lnTo>
                  <a:lnTo>
                    <a:pt x="4635" y="21094"/>
                  </a:lnTo>
                  <a:lnTo>
                    <a:pt x="5194" y="20599"/>
                  </a:lnTo>
                  <a:lnTo>
                    <a:pt x="5613" y="19875"/>
                  </a:lnTo>
                  <a:lnTo>
                    <a:pt x="5702" y="18376"/>
                  </a:lnTo>
                  <a:close/>
                </a:path>
                <a:path w="777875" h="916939">
                  <a:moveTo>
                    <a:pt x="42240" y="66916"/>
                  </a:moveTo>
                  <a:lnTo>
                    <a:pt x="42062" y="66154"/>
                  </a:lnTo>
                  <a:lnTo>
                    <a:pt x="41567" y="65595"/>
                  </a:lnTo>
                  <a:lnTo>
                    <a:pt x="40500" y="64477"/>
                  </a:lnTo>
                  <a:lnTo>
                    <a:pt x="38709" y="64376"/>
                  </a:lnTo>
                  <a:lnTo>
                    <a:pt x="36969" y="65938"/>
                  </a:lnTo>
                  <a:lnTo>
                    <a:pt x="36715" y="66598"/>
                  </a:lnTo>
                  <a:lnTo>
                    <a:pt x="36626" y="68084"/>
                  </a:lnTo>
                  <a:lnTo>
                    <a:pt x="36791" y="68846"/>
                  </a:lnTo>
                  <a:lnTo>
                    <a:pt x="37299" y="69329"/>
                  </a:lnTo>
                  <a:lnTo>
                    <a:pt x="37795" y="69964"/>
                  </a:lnTo>
                  <a:lnTo>
                    <a:pt x="38519" y="70218"/>
                  </a:lnTo>
                  <a:lnTo>
                    <a:pt x="39281" y="70269"/>
                  </a:lnTo>
                  <a:lnTo>
                    <a:pt x="40017" y="70307"/>
                  </a:lnTo>
                  <a:lnTo>
                    <a:pt x="40779" y="70129"/>
                  </a:lnTo>
                  <a:lnTo>
                    <a:pt x="41262" y="69621"/>
                  </a:lnTo>
                  <a:lnTo>
                    <a:pt x="41808" y="69126"/>
                  </a:lnTo>
                  <a:lnTo>
                    <a:pt x="42151" y="68402"/>
                  </a:lnTo>
                  <a:lnTo>
                    <a:pt x="42240" y="66916"/>
                  </a:lnTo>
                  <a:close/>
                </a:path>
                <a:path w="777875" h="916939">
                  <a:moveTo>
                    <a:pt x="48895" y="25107"/>
                  </a:moveTo>
                  <a:lnTo>
                    <a:pt x="48641" y="24358"/>
                  </a:lnTo>
                  <a:lnTo>
                    <a:pt x="47155" y="22694"/>
                  </a:lnTo>
                  <a:lnTo>
                    <a:pt x="45288" y="22580"/>
                  </a:lnTo>
                  <a:lnTo>
                    <a:pt x="43637" y="24066"/>
                  </a:lnTo>
                  <a:lnTo>
                    <a:pt x="43294" y="24714"/>
                  </a:lnTo>
                  <a:lnTo>
                    <a:pt x="43205" y="26301"/>
                  </a:lnTo>
                  <a:lnTo>
                    <a:pt x="43472" y="26987"/>
                  </a:lnTo>
                  <a:lnTo>
                    <a:pt x="44450" y="28092"/>
                  </a:lnTo>
                  <a:lnTo>
                    <a:pt x="45110" y="28422"/>
                  </a:lnTo>
                  <a:lnTo>
                    <a:pt x="45859" y="28473"/>
                  </a:lnTo>
                  <a:lnTo>
                    <a:pt x="46596" y="28511"/>
                  </a:lnTo>
                  <a:lnTo>
                    <a:pt x="47371" y="28257"/>
                  </a:lnTo>
                  <a:lnTo>
                    <a:pt x="48475" y="27266"/>
                  </a:lnTo>
                  <a:lnTo>
                    <a:pt x="48818" y="26543"/>
                  </a:lnTo>
                  <a:lnTo>
                    <a:pt x="48895" y="25107"/>
                  </a:lnTo>
                  <a:close/>
                </a:path>
                <a:path w="777875" h="916939">
                  <a:moveTo>
                    <a:pt x="72694" y="2540"/>
                  </a:moveTo>
                  <a:lnTo>
                    <a:pt x="72440" y="1778"/>
                  </a:lnTo>
                  <a:lnTo>
                    <a:pt x="70954" y="101"/>
                  </a:lnTo>
                  <a:lnTo>
                    <a:pt x="69088" y="0"/>
                  </a:lnTo>
                  <a:lnTo>
                    <a:pt x="67424" y="1485"/>
                  </a:lnTo>
                  <a:lnTo>
                    <a:pt x="67094" y="2146"/>
                  </a:lnTo>
                  <a:lnTo>
                    <a:pt x="66992" y="3721"/>
                  </a:lnTo>
                  <a:lnTo>
                    <a:pt x="67259" y="4470"/>
                  </a:lnTo>
                  <a:lnTo>
                    <a:pt x="67754" y="4953"/>
                  </a:lnTo>
                  <a:lnTo>
                    <a:pt x="68249" y="5511"/>
                  </a:lnTo>
                  <a:lnTo>
                    <a:pt x="68986" y="5854"/>
                  </a:lnTo>
                  <a:lnTo>
                    <a:pt x="69646" y="5892"/>
                  </a:lnTo>
                  <a:lnTo>
                    <a:pt x="70396" y="5943"/>
                  </a:lnTo>
                  <a:lnTo>
                    <a:pt x="71158" y="5676"/>
                  </a:lnTo>
                  <a:lnTo>
                    <a:pt x="71640" y="5168"/>
                  </a:lnTo>
                  <a:lnTo>
                    <a:pt x="72263" y="4762"/>
                  </a:lnTo>
                  <a:lnTo>
                    <a:pt x="72605" y="4038"/>
                  </a:lnTo>
                  <a:lnTo>
                    <a:pt x="72694" y="2540"/>
                  </a:lnTo>
                  <a:close/>
                </a:path>
                <a:path w="777875" h="916939">
                  <a:moveTo>
                    <a:pt x="111455" y="38519"/>
                  </a:moveTo>
                  <a:lnTo>
                    <a:pt x="111201" y="37757"/>
                  </a:lnTo>
                  <a:lnTo>
                    <a:pt x="110629" y="37198"/>
                  </a:lnTo>
                  <a:lnTo>
                    <a:pt x="109639" y="36080"/>
                  </a:lnTo>
                  <a:lnTo>
                    <a:pt x="107759" y="36055"/>
                  </a:lnTo>
                  <a:lnTo>
                    <a:pt x="106197" y="37465"/>
                  </a:lnTo>
                  <a:lnTo>
                    <a:pt x="105765" y="38188"/>
                  </a:lnTo>
                  <a:lnTo>
                    <a:pt x="105676" y="39687"/>
                  </a:lnTo>
                  <a:lnTo>
                    <a:pt x="106019" y="40386"/>
                  </a:lnTo>
                  <a:lnTo>
                    <a:pt x="106438" y="40919"/>
                  </a:lnTo>
                  <a:lnTo>
                    <a:pt x="106934" y="41478"/>
                  </a:lnTo>
                  <a:lnTo>
                    <a:pt x="107657" y="41833"/>
                  </a:lnTo>
                  <a:lnTo>
                    <a:pt x="108419" y="41871"/>
                  </a:lnTo>
                  <a:lnTo>
                    <a:pt x="109156" y="41922"/>
                  </a:lnTo>
                  <a:lnTo>
                    <a:pt x="109918" y="41656"/>
                  </a:lnTo>
                  <a:lnTo>
                    <a:pt x="111036" y="40665"/>
                  </a:lnTo>
                  <a:lnTo>
                    <a:pt x="111379" y="39928"/>
                  </a:lnTo>
                  <a:lnTo>
                    <a:pt x="111455" y="38519"/>
                  </a:lnTo>
                  <a:close/>
                </a:path>
                <a:path w="777875" h="916939">
                  <a:moveTo>
                    <a:pt x="162699" y="76555"/>
                  </a:moveTo>
                  <a:lnTo>
                    <a:pt x="162445" y="75869"/>
                  </a:lnTo>
                  <a:lnTo>
                    <a:pt x="160959" y="74206"/>
                  </a:lnTo>
                  <a:lnTo>
                    <a:pt x="159016" y="74180"/>
                  </a:lnTo>
                  <a:lnTo>
                    <a:pt x="157429" y="75577"/>
                  </a:lnTo>
                  <a:lnTo>
                    <a:pt x="157099" y="76238"/>
                  </a:lnTo>
                  <a:lnTo>
                    <a:pt x="157010" y="77736"/>
                  </a:lnTo>
                  <a:lnTo>
                    <a:pt x="157251" y="78498"/>
                  </a:lnTo>
                  <a:lnTo>
                    <a:pt x="157759" y="79057"/>
                  </a:lnTo>
                  <a:lnTo>
                    <a:pt x="158178" y="79603"/>
                  </a:lnTo>
                  <a:lnTo>
                    <a:pt x="158902" y="79946"/>
                  </a:lnTo>
                  <a:lnTo>
                    <a:pt x="159651" y="79984"/>
                  </a:lnTo>
                  <a:lnTo>
                    <a:pt x="160477" y="80035"/>
                  </a:lnTo>
                  <a:lnTo>
                    <a:pt x="161163" y="79768"/>
                  </a:lnTo>
                  <a:lnTo>
                    <a:pt x="162280" y="78790"/>
                  </a:lnTo>
                  <a:lnTo>
                    <a:pt x="162623" y="78054"/>
                  </a:lnTo>
                  <a:lnTo>
                    <a:pt x="162699" y="76555"/>
                  </a:lnTo>
                  <a:close/>
                </a:path>
                <a:path w="777875" h="916939">
                  <a:moveTo>
                    <a:pt x="268401" y="295109"/>
                  </a:moveTo>
                  <a:lnTo>
                    <a:pt x="268147" y="294347"/>
                  </a:lnTo>
                  <a:lnTo>
                    <a:pt x="266661" y="292671"/>
                  </a:lnTo>
                  <a:lnTo>
                    <a:pt x="264642" y="292646"/>
                  </a:lnTo>
                  <a:lnTo>
                    <a:pt x="263766" y="293573"/>
                  </a:lnTo>
                  <a:lnTo>
                    <a:pt x="263131" y="293992"/>
                  </a:lnTo>
                  <a:lnTo>
                    <a:pt x="262801" y="294716"/>
                  </a:lnTo>
                  <a:lnTo>
                    <a:pt x="262712" y="296291"/>
                  </a:lnTo>
                  <a:lnTo>
                    <a:pt x="262966" y="296976"/>
                  </a:lnTo>
                  <a:lnTo>
                    <a:pt x="263461" y="297522"/>
                  </a:lnTo>
                  <a:lnTo>
                    <a:pt x="263880" y="298069"/>
                  </a:lnTo>
                  <a:lnTo>
                    <a:pt x="264617" y="298424"/>
                  </a:lnTo>
                  <a:lnTo>
                    <a:pt x="265430" y="298475"/>
                  </a:lnTo>
                  <a:lnTo>
                    <a:pt x="266179" y="298513"/>
                  </a:lnTo>
                  <a:lnTo>
                    <a:pt x="266865" y="298246"/>
                  </a:lnTo>
                  <a:lnTo>
                    <a:pt x="267982" y="297256"/>
                  </a:lnTo>
                  <a:lnTo>
                    <a:pt x="268312" y="296608"/>
                  </a:lnTo>
                  <a:lnTo>
                    <a:pt x="268401" y="295109"/>
                  </a:lnTo>
                  <a:close/>
                </a:path>
                <a:path w="777875" h="916939">
                  <a:moveTo>
                    <a:pt x="269544" y="250075"/>
                  </a:moveTo>
                  <a:lnTo>
                    <a:pt x="269278" y="249389"/>
                  </a:lnTo>
                  <a:lnTo>
                    <a:pt x="267804" y="247726"/>
                  </a:lnTo>
                  <a:lnTo>
                    <a:pt x="265772" y="247688"/>
                  </a:lnTo>
                  <a:lnTo>
                    <a:pt x="264896" y="248602"/>
                  </a:lnTo>
                  <a:lnTo>
                    <a:pt x="264350" y="249097"/>
                  </a:lnTo>
                  <a:lnTo>
                    <a:pt x="263931" y="249758"/>
                  </a:lnTo>
                  <a:lnTo>
                    <a:pt x="263842" y="251244"/>
                  </a:lnTo>
                  <a:lnTo>
                    <a:pt x="264109" y="252018"/>
                  </a:lnTo>
                  <a:lnTo>
                    <a:pt x="265087" y="253123"/>
                  </a:lnTo>
                  <a:lnTo>
                    <a:pt x="265823" y="253466"/>
                  </a:lnTo>
                  <a:lnTo>
                    <a:pt x="266573" y="253504"/>
                  </a:lnTo>
                  <a:lnTo>
                    <a:pt x="267309" y="253555"/>
                  </a:lnTo>
                  <a:lnTo>
                    <a:pt x="268008" y="253288"/>
                  </a:lnTo>
                  <a:lnTo>
                    <a:pt x="269113" y="252298"/>
                  </a:lnTo>
                  <a:lnTo>
                    <a:pt x="269455" y="251561"/>
                  </a:lnTo>
                  <a:lnTo>
                    <a:pt x="269544" y="250075"/>
                  </a:lnTo>
                  <a:close/>
                </a:path>
                <a:path w="777875" h="916939">
                  <a:moveTo>
                    <a:pt x="282219" y="201561"/>
                  </a:moveTo>
                  <a:lnTo>
                    <a:pt x="281876" y="200799"/>
                  </a:lnTo>
                  <a:lnTo>
                    <a:pt x="281457" y="200393"/>
                  </a:lnTo>
                  <a:lnTo>
                    <a:pt x="280479" y="199148"/>
                  </a:lnTo>
                  <a:lnTo>
                    <a:pt x="278371" y="199174"/>
                  </a:lnTo>
                  <a:lnTo>
                    <a:pt x="277495" y="200101"/>
                  </a:lnTo>
                  <a:lnTo>
                    <a:pt x="276948" y="200520"/>
                  </a:lnTo>
                  <a:lnTo>
                    <a:pt x="276529" y="201244"/>
                  </a:lnTo>
                  <a:lnTo>
                    <a:pt x="276440" y="202819"/>
                  </a:lnTo>
                  <a:lnTo>
                    <a:pt x="276694" y="203504"/>
                  </a:lnTo>
                  <a:lnTo>
                    <a:pt x="277685" y="204609"/>
                  </a:lnTo>
                  <a:lnTo>
                    <a:pt x="278409" y="204952"/>
                  </a:lnTo>
                  <a:lnTo>
                    <a:pt x="279171" y="205003"/>
                  </a:lnTo>
                  <a:lnTo>
                    <a:pt x="279908" y="205041"/>
                  </a:lnTo>
                  <a:lnTo>
                    <a:pt x="280682" y="204787"/>
                  </a:lnTo>
                  <a:lnTo>
                    <a:pt x="281787" y="203796"/>
                  </a:lnTo>
                  <a:lnTo>
                    <a:pt x="282130" y="203136"/>
                  </a:lnTo>
                  <a:lnTo>
                    <a:pt x="282219" y="201561"/>
                  </a:lnTo>
                  <a:close/>
                </a:path>
                <a:path w="777875" h="916939">
                  <a:moveTo>
                    <a:pt x="303796" y="167678"/>
                  </a:moveTo>
                  <a:lnTo>
                    <a:pt x="303542" y="166916"/>
                  </a:lnTo>
                  <a:lnTo>
                    <a:pt x="302069" y="165252"/>
                  </a:lnTo>
                  <a:lnTo>
                    <a:pt x="300113" y="165214"/>
                  </a:lnTo>
                  <a:lnTo>
                    <a:pt x="298526" y="166624"/>
                  </a:lnTo>
                  <a:lnTo>
                    <a:pt x="298196" y="167360"/>
                  </a:lnTo>
                  <a:lnTo>
                    <a:pt x="298107" y="168859"/>
                  </a:lnTo>
                  <a:lnTo>
                    <a:pt x="298361" y="169545"/>
                  </a:lnTo>
                  <a:lnTo>
                    <a:pt x="298856" y="170091"/>
                  </a:lnTo>
                  <a:lnTo>
                    <a:pt x="299288" y="170649"/>
                  </a:lnTo>
                  <a:lnTo>
                    <a:pt x="300012" y="170992"/>
                  </a:lnTo>
                  <a:lnTo>
                    <a:pt x="300837" y="171043"/>
                  </a:lnTo>
                  <a:lnTo>
                    <a:pt x="301510" y="171081"/>
                  </a:lnTo>
                  <a:lnTo>
                    <a:pt x="302272" y="170815"/>
                  </a:lnTo>
                  <a:lnTo>
                    <a:pt x="303377" y="169837"/>
                  </a:lnTo>
                  <a:lnTo>
                    <a:pt x="303720" y="169176"/>
                  </a:lnTo>
                  <a:lnTo>
                    <a:pt x="303796" y="167678"/>
                  </a:lnTo>
                  <a:close/>
                </a:path>
                <a:path w="777875" h="916939">
                  <a:moveTo>
                    <a:pt x="307340" y="80606"/>
                  </a:moveTo>
                  <a:lnTo>
                    <a:pt x="307149" y="79908"/>
                  </a:lnTo>
                  <a:lnTo>
                    <a:pt x="306616" y="79400"/>
                  </a:lnTo>
                  <a:lnTo>
                    <a:pt x="305600" y="78257"/>
                  </a:lnTo>
                  <a:lnTo>
                    <a:pt x="303657" y="78155"/>
                  </a:lnTo>
                  <a:lnTo>
                    <a:pt x="302641" y="79121"/>
                  </a:lnTo>
                  <a:lnTo>
                    <a:pt x="302069" y="79629"/>
                  </a:lnTo>
                  <a:lnTo>
                    <a:pt x="301739" y="80289"/>
                  </a:lnTo>
                  <a:lnTo>
                    <a:pt x="301650" y="81788"/>
                  </a:lnTo>
                  <a:lnTo>
                    <a:pt x="301904" y="82550"/>
                  </a:lnTo>
                  <a:lnTo>
                    <a:pt x="302399" y="83032"/>
                  </a:lnTo>
                  <a:lnTo>
                    <a:pt x="302882" y="83654"/>
                  </a:lnTo>
                  <a:lnTo>
                    <a:pt x="303618" y="83997"/>
                  </a:lnTo>
                  <a:lnTo>
                    <a:pt x="304368" y="84035"/>
                  </a:lnTo>
                  <a:lnTo>
                    <a:pt x="305117" y="84086"/>
                  </a:lnTo>
                  <a:lnTo>
                    <a:pt x="305803" y="83832"/>
                  </a:lnTo>
                  <a:lnTo>
                    <a:pt x="306908" y="82829"/>
                  </a:lnTo>
                  <a:lnTo>
                    <a:pt x="307251" y="82105"/>
                  </a:lnTo>
                  <a:lnTo>
                    <a:pt x="307340" y="80606"/>
                  </a:lnTo>
                  <a:close/>
                </a:path>
                <a:path w="777875" h="916939">
                  <a:moveTo>
                    <a:pt x="318909" y="371157"/>
                  </a:moveTo>
                  <a:lnTo>
                    <a:pt x="318655" y="370395"/>
                  </a:lnTo>
                  <a:lnTo>
                    <a:pt x="317169" y="368719"/>
                  </a:lnTo>
                  <a:lnTo>
                    <a:pt x="315226" y="368693"/>
                  </a:lnTo>
                  <a:lnTo>
                    <a:pt x="313639" y="370103"/>
                  </a:lnTo>
                  <a:lnTo>
                    <a:pt x="313296" y="370840"/>
                  </a:lnTo>
                  <a:lnTo>
                    <a:pt x="313207" y="372338"/>
                  </a:lnTo>
                  <a:lnTo>
                    <a:pt x="313474" y="373024"/>
                  </a:lnTo>
                  <a:lnTo>
                    <a:pt x="314464" y="374129"/>
                  </a:lnTo>
                  <a:lnTo>
                    <a:pt x="315188" y="374472"/>
                  </a:lnTo>
                  <a:lnTo>
                    <a:pt x="315937" y="374523"/>
                  </a:lnTo>
                  <a:lnTo>
                    <a:pt x="316687" y="374561"/>
                  </a:lnTo>
                  <a:lnTo>
                    <a:pt x="317373" y="374294"/>
                  </a:lnTo>
                  <a:lnTo>
                    <a:pt x="317931" y="373799"/>
                  </a:lnTo>
                  <a:lnTo>
                    <a:pt x="318554" y="373316"/>
                  </a:lnTo>
                  <a:lnTo>
                    <a:pt x="318820" y="372656"/>
                  </a:lnTo>
                  <a:lnTo>
                    <a:pt x="318909" y="371157"/>
                  </a:lnTo>
                  <a:close/>
                </a:path>
                <a:path w="777875" h="916939">
                  <a:moveTo>
                    <a:pt x="340423" y="216217"/>
                  </a:moveTo>
                  <a:lnTo>
                    <a:pt x="340169" y="215455"/>
                  </a:lnTo>
                  <a:lnTo>
                    <a:pt x="338683" y="213791"/>
                  </a:lnTo>
                  <a:lnTo>
                    <a:pt x="336727" y="213766"/>
                  </a:lnTo>
                  <a:lnTo>
                    <a:pt x="335153" y="215163"/>
                  </a:lnTo>
                  <a:lnTo>
                    <a:pt x="334810" y="215900"/>
                  </a:lnTo>
                  <a:lnTo>
                    <a:pt x="334733" y="217322"/>
                  </a:lnTo>
                  <a:lnTo>
                    <a:pt x="334987" y="218084"/>
                  </a:lnTo>
                  <a:lnTo>
                    <a:pt x="335978" y="219202"/>
                  </a:lnTo>
                  <a:lnTo>
                    <a:pt x="336626" y="219532"/>
                  </a:lnTo>
                  <a:lnTo>
                    <a:pt x="337451" y="219583"/>
                  </a:lnTo>
                  <a:lnTo>
                    <a:pt x="338124" y="219621"/>
                  </a:lnTo>
                  <a:lnTo>
                    <a:pt x="338886" y="219354"/>
                  </a:lnTo>
                  <a:lnTo>
                    <a:pt x="340004" y="218376"/>
                  </a:lnTo>
                  <a:lnTo>
                    <a:pt x="340347" y="217639"/>
                  </a:lnTo>
                  <a:lnTo>
                    <a:pt x="340423" y="216217"/>
                  </a:lnTo>
                  <a:close/>
                </a:path>
                <a:path w="777875" h="916939">
                  <a:moveTo>
                    <a:pt x="340525" y="411784"/>
                  </a:moveTo>
                  <a:lnTo>
                    <a:pt x="340271" y="411022"/>
                  </a:lnTo>
                  <a:lnTo>
                    <a:pt x="338785" y="409359"/>
                  </a:lnTo>
                  <a:lnTo>
                    <a:pt x="336829" y="409321"/>
                  </a:lnTo>
                  <a:lnTo>
                    <a:pt x="335254" y="410730"/>
                  </a:lnTo>
                  <a:lnTo>
                    <a:pt x="334924" y="411467"/>
                  </a:lnTo>
                  <a:lnTo>
                    <a:pt x="334835" y="412965"/>
                  </a:lnTo>
                  <a:lnTo>
                    <a:pt x="335089" y="413651"/>
                  </a:lnTo>
                  <a:lnTo>
                    <a:pt x="335584" y="414197"/>
                  </a:lnTo>
                  <a:lnTo>
                    <a:pt x="336003" y="414756"/>
                  </a:lnTo>
                  <a:lnTo>
                    <a:pt x="336740" y="415099"/>
                  </a:lnTo>
                  <a:lnTo>
                    <a:pt x="337553" y="415150"/>
                  </a:lnTo>
                  <a:lnTo>
                    <a:pt x="338226" y="415188"/>
                  </a:lnTo>
                  <a:lnTo>
                    <a:pt x="338988" y="414921"/>
                  </a:lnTo>
                  <a:lnTo>
                    <a:pt x="340106" y="413943"/>
                  </a:lnTo>
                  <a:lnTo>
                    <a:pt x="340436" y="413283"/>
                  </a:lnTo>
                  <a:lnTo>
                    <a:pt x="340525" y="411784"/>
                  </a:lnTo>
                  <a:close/>
                </a:path>
                <a:path w="777875" h="916939">
                  <a:moveTo>
                    <a:pt x="346202" y="312216"/>
                  </a:moveTo>
                  <a:lnTo>
                    <a:pt x="345948" y="311467"/>
                  </a:lnTo>
                  <a:lnTo>
                    <a:pt x="344462" y="309803"/>
                  </a:lnTo>
                  <a:lnTo>
                    <a:pt x="342506" y="309778"/>
                  </a:lnTo>
                  <a:lnTo>
                    <a:pt x="340931" y="311175"/>
                  </a:lnTo>
                  <a:lnTo>
                    <a:pt x="340588" y="311899"/>
                  </a:lnTo>
                  <a:lnTo>
                    <a:pt x="340512" y="313410"/>
                  </a:lnTo>
                  <a:lnTo>
                    <a:pt x="340766" y="314096"/>
                  </a:lnTo>
                  <a:lnTo>
                    <a:pt x="341261" y="314642"/>
                  </a:lnTo>
                  <a:lnTo>
                    <a:pt x="341680" y="315201"/>
                  </a:lnTo>
                  <a:lnTo>
                    <a:pt x="342417" y="315544"/>
                  </a:lnTo>
                  <a:lnTo>
                    <a:pt x="343230" y="315582"/>
                  </a:lnTo>
                  <a:lnTo>
                    <a:pt x="343903" y="315633"/>
                  </a:lnTo>
                  <a:lnTo>
                    <a:pt x="344665" y="315366"/>
                  </a:lnTo>
                  <a:lnTo>
                    <a:pt x="345782" y="314388"/>
                  </a:lnTo>
                  <a:lnTo>
                    <a:pt x="346113" y="313728"/>
                  </a:lnTo>
                  <a:lnTo>
                    <a:pt x="346202" y="312216"/>
                  </a:lnTo>
                  <a:close/>
                </a:path>
                <a:path w="777875" h="916939">
                  <a:moveTo>
                    <a:pt x="347078" y="174358"/>
                  </a:moveTo>
                  <a:lnTo>
                    <a:pt x="346748" y="173659"/>
                  </a:lnTo>
                  <a:lnTo>
                    <a:pt x="346252" y="173037"/>
                  </a:lnTo>
                  <a:lnTo>
                    <a:pt x="345274" y="171919"/>
                  </a:lnTo>
                  <a:lnTo>
                    <a:pt x="343331" y="171881"/>
                  </a:lnTo>
                  <a:lnTo>
                    <a:pt x="342303" y="172808"/>
                  </a:lnTo>
                  <a:lnTo>
                    <a:pt x="341744" y="173380"/>
                  </a:lnTo>
                  <a:lnTo>
                    <a:pt x="341401" y="174028"/>
                  </a:lnTo>
                  <a:lnTo>
                    <a:pt x="341312" y="175526"/>
                  </a:lnTo>
                  <a:lnTo>
                    <a:pt x="341579" y="176212"/>
                  </a:lnTo>
                  <a:lnTo>
                    <a:pt x="342557" y="177330"/>
                  </a:lnTo>
                  <a:lnTo>
                    <a:pt x="343293" y="177736"/>
                  </a:lnTo>
                  <a:lnTo>
                    <a:pt x="344030" y="177774"/>
                  </a:lnTo>
                  <a:lnTo>
                    <a:pt x="344779" y="177825"/>
                  </a:lnTo>
                  <a:lnTo>
                    <a:pt x="345478" y="177558"/>
                  </a:lnTo>
                  <a:lnTo>
                    <a:pt x="346024" y="176987"/>
                  </a:lnTo>
                  <a:lnTo>
                    <a:pt x="346583" y="176491"/>
                  </a:lnTo>
                  <a:lnTo>
                    <a:pt x="347002" y="175844"/>
                  </a:lnTo>
                  <a:lnTo>
                    <a:pt x="347078" y="174358"/>
                  </a:lnTo>
                  <a:close/>
                </a:path>
                <a:path w="777875" h="916939">
                  <a:moveTo>
                    <a:pt x="362915" y="365188"/>
                  </a:moveTo>
                  <a:lnTo>
                    <a:pt x="362648" y="364490"/>
                  </a:lnTo>
                  <a:lnTo>
                    <a:pt x="361099" y="362762"/>
                  </a:lnTo>
                  <a:lnTo>
                    <a:pt x="359143" y="362788"/>
                  </a:lnTo>
                  <a:lnTo>
                    <a:pt x="358190" y="363715"/>
                  </a:lnTo>
                  <a:lnTo>
                    <a:pt x="357555" y="364197"/>
                  </a:lnTo>
                  <a:lnTo>
                    <a:pt x="357225" y="364871"/>
                  </a:lnTo>
                  <a:lnTo>
                    <a:pt x="357136" y="366356"/>
                  </a:lnTo>
                  <a:lnTo>
                    <a:pt x="357479" y="367131"/>
                  </a:lnTo>
                  <a:lnTo>
                    <a:pt x="357898" y="367601"/>
                  </a:lnTo>
                  <a:lnTo>
                    <a:pt x="358394" y="368236"/>
                  </a:lnTo>
                  <a:lnTo>
                    <a:pt x="359117" y="368566"/>
                  </a:lnTo>
                  <a:lnTo>
                    <a:pt x="359867" y="368617"/>
                  </a:lnTo>
                  <a:lnTo>
                    <a:pt x="360616" y="368655"/>
                  </a:lnTo>
                  <a:lnTo>
                    <a:pt x="361378" y="368401"/>
                  </a:lnTo>
                  <a:lnTo>
                    <a:pt x="361861" y="367906"/>
                  </a:lnTo>
                  <a:lnTo>
                    <a:pt x="362407" y="367411"/>
                  </a:lnTo>
                  <a:lnTo>
                    <a:pt x="362826" y="366687"/>
                  </a:lnTo>
                  <a:lnTo>
                    <a:pt x="362915" y="365188"/>
                  </a:lnTo>
                  <a:close/>
                </a:path>
                <a:path w="777875" h="916939">
                  <a:moveTo>
                    <a:pt x="371170" y="417741"/>
                  </a:moveTo>
                  <a:lnTo>
                    <a:pt x="370916" y="417055"/>
                  </a:lnTo>
                  <a:lnTo>
                    <a:pt x="369354" y="415302"/>
                  </a:lnTo>
                  <a:lnTo>
                    <a:pt x="367411" y="415264"/>
                  </a:lnTo>
                  <a:lnTo>
                    <a:pt x="366445" y="416204"/>
                  </a:lnTo>
                  <a:lnTo>
                    <a:pt x="365823" y="416763"/>
                  </a:lnTo>
                  <a:lnTo>
                    <a:pt x="365480" y="417423"/>
                  </a:lnTo>
                  <a:lnTo>
                    <a:pt x="365391" y="418909"/>
                  </a:lnTo>
                  <a:lnTo>
                    <a:pt x="365658" y="419595"/>
                  </a:lnTo>
                  <a:lnTo>
                    <a:pt x="366649" y="420712"/>
                  </a:lnTo>
                  <a:lnTo>
                    <a:pt x="367372" y="421119"/>
                  </a:lnTo>
                  <a:lnTo>
                    <a:pt x="368122" y="421170"/>
                  </a:lnTo>
                  <a:lnTo>
                    <a:pt x="368871" y="421208"/>
                  </a:lnTo>
                  <a:lnTo>
                    <a:pt x="369557" y="420941"/>
                  </a:lnTo>
                  <a:lnTo>
                    <a:pt x="370192" y="420458"/>
                  </a:lnTo>
                  <a:lnTo>
                    <a:pt x="370751" y="419887"/>
                  </a:lnTo>
                  <a:lnTo>
                    <a:pt x="371081" y="419227"/>
                  </a:lnTo>
                  <a:lnTo>
                    <a:pt x="371170" y="417741"/>
                  </a:lnTo>
                  <a:close/>
                </a:path>
                <a:path w="777875" h="916939">
                  <a:moveTo>
                    <a:pt x="375818" y="311073"/>
                  </a:moveTo>
                  <a:lnTo>
                    <a:pt x="375564" y="310375"/>
                  </a:lnTo>
                  <a:lnTo>
                    <a:pt x="375069" y="309753"/>
                  </a:lnTo>
                  <a:lnTo>
                    <a:pt x="374091" y="308648"/>
                  </a:lnTo>
                  <a:lnTo>
                    <a:pt x="372135" y="308597"/>
                  </a:lnTo>
                  <a:lnTo>
                    <a:pt x="371119" y="309524"/>
                  </a:lnTo>
                  <a:lnTo>
                    <a:pt x="370547" y="310095"/>
                  </a:lnTo>
                  <a:lnTo>
                    <a:pt x="370217" y="310756"/>
                  </a:lnTo>
                  <a:lnTo>
                    <a:pt x="370128" y="312242"/>
                  </a:lnTo>
                  <a:lnTo>
                    <a:pt x="370382" y="313004"/>
                  </a:lnTo>
                  <a:lnTo>
                    <a:pt x="370801" y="313486"/>
                  </a:lnTo>
                  <a:lnTo>
                    <a:pt x="371309" y="314032"/>
                  </a:lnTo>
                  <a:lnTo>
                    <a:pt x="372033" y="314452"/>
                  </a:lnTo>
                  <a:lnTo>
                    <a:pt x="372783" y="314490"/>
                  </a:lnTo>
                  <a:lnTo>
                    <a:pt x="373519" y="314540"/>
                  </a:lnTo>
                  <a:lnTo>
                    <a:pt x="374294" y="314274"/>
                  </a:lnTo>
                  <a:lnTo>
                    <a:pt x="374840" y="313791"/>
                  </a:lnTo>
                  <a:lnTo>
                    <a:pt x="375399" y="313220"/>
                  </a:lnTo>
                  <a:lnTo>
                    <a:pt x="375742" y="312559"/>
                  </a:lnTo>
                  <a:lnTo>
                    <a:pt x="375818" y="311073"/>
                  </a:lnTo>
                  <a:close/>
                </a:path>
                <a:path w="777875" h="916939">
                  <a:moveTo>
                    <a:pt x="381304" y="387388"/>
                  </a:moveTo>
                  <a:lnTo>
                    <a:pt x="381050" y="386626"/>
                  </a:lnTo>
                  <a:lnTo>
                    <a:pt x="379564" y="384975"/>
                  </a:lnTo>
                  <a:lnTo>
                    <a:pt x="377609" y="384937"/>
                  </a:lnTo>
                  <a:lnTo>
                    <a:pt x="376034" y="386346"/>
                  </a:lnTo>
                  <a:lnTo>
                    <a:pt x="375691" y="387070"/>
                  </a:lnTo>
                  <a:lnTo>
                    <a:pt x="375615" y="388493"/>
                  </a:lnTo>
                  <a:lnTo>
                    <a:pt x="375856" y="389267"/>
                  </a:lnTo>
                  <a:lnTo>
                    <a:pt x="376859" y="390372"/>
                  </a:lnTo>
                  <a:lnTo>
                    <a:pt x="377507" y="390702"/>
                  </a:lnTo>
                  <a:lnTo>
                    <a:pt x="378333" y="390753"/>
                  </a:lnTo>
                  <a:lnTo>
                    <a:pt x="379006" y="390791"/>
                  </a:lnTo>
                  <a:lnTo>
                    <a:pt x="379768" y="390537"/>
                  </a:lnTo>
                  <a:lnTo>
                    <a:pt x="380885" y="389547"/>
                  </a:lnTo>
                  <a:lnTo>
                    <a:pt x="381228" y="388810"/>
                  </a:lnTo>
                  <a:lnTo>
                    <a:pt x="381304" y="387388"/>
                  </a:lnTo>
                  <a:close/>
                </a:path>
                <a:path w="777875" h="916939">
                  <a:moveTo>
                    <a:pt x="383933" y="242570"/>
                  </a:moveTo>
                  <a:lnTo>
                    <a:pt x="383679" y="241871"/>
                  </a:lnTo>
                  <a:lnTo>
                    <a:pt x="383184" y="241325"/>
                  </a:lnTo>
                  <a:lnTo>
                    <a:pt x="382193" y="240144"/>
                  </a:lnTo>
                  <a:lnTo>
                    <a:pt x="380250" y="240106"/>
                  </a:lnTo>
                  <a:lnTo>
                    <a:pt x="379209" y="241096"/>
                  </a:lnTo>
                  <a:lnTo>
                    <a:pt x="378663" y="241579"/>
                  </a:lnTo>
                  <a:lnTo>
                    <a:pt x="378320" y="242252"/>
                  </a:lnTo>
                  <a:lnTo>
                    <a:pt x="378244" y="243738"/>
                  </a:lnTo>
                  <a:lnTo>
                    <a:pt x="378485" y="244513"/>
                  </a:lnTo>
                  <a:lnTo>
                    <a:pt x="378993" y="244983"/>
                  </a:lnTo>
                  <a:lnTo>
                    <a:pt x="379412" y="245618"/>
                  </a:lnTo>
                  <a:lnTo>
                    <a:pt x="380136" y="245948"/>
                  </a:lnTo>
                  <a:lnTo>
                    <a:pt x="380885" y="245986"/>
                  </a:lnTo>
                  <a:lnTo>
                    <a:pt x="381711" y="246037"/>
                  </a:lnTo>
                  <a:lnTo>
                    <a:pt x="382397" y="245783"/>
                  </a:lnTo>
                  <a:lnTo>
                    <a:pt x="383501" y="244792"/>
                  </a:lnTo>
                  <a:lnTo>
                    <a:pt x="383844" y="244068"/>
                  </a:lnTo>
                  <a:lnTo>
                    <a:pt x="383933" y="242570"/>
                  </a:lnTo>
                  <a:close/>
                </a:path>
                <a:path w="777875" h="916939">
                  <a:moveTo>
                    <a:pt x="388378" y="214680"/>
                  </a:moveTo>
                  <a:lnTo>
                    <a:pt x="388035" y="213906"/>
                  </a:lnTo>
                  <a:lnTo>
                    <a:pt x="386562" y="212255"/>
                  </a:lnTo>
                  <a:lnTo>
                    <a:pt x="384606" y="212280"/>
                  </a:lnTo>
                  <a:lnTo>
                    <a:pt x="383108" y="213626"/>
                  </a:lnTo>
                  <a:lnTo>
                    <a:pt x="382689" y="214350"/>
                  </a:lnTo>
                  <a:lnTo>
                    <a:pt x="382600" y="215849"/>
                  </a:lnTo>
                  <a:lnTo>
                    <a:pt x="382854" y="216611"/>
                  </a:lnTo>
                  <a:lnTo>
                    <a:pt x="383362" y="217093"/>
                  </a:lnTo>
                  <a:lnTo>
                    <a:pt x="383844" y="217728"/>
                  </a:lnTo>
                  <a:lnTo>
                    <a:pt x="384581" y="218059"/>
                  </a:lnTo>
                  <a:lnTo>
                    <a:pt x="385330" y="218109"/>
                  </a:lnTo>
                  <a:lnTo>
                    <a:pt x="386080" y="218147"/>
                  </a:lnTo>
                  <a:lnTo>
                    <a:pt x="386842" y="217893"/>
                  </a:lnTo>
                  <a:lnTo>
                    <a:pt x="387946" y="216903"/>
                  </a:lnTo>
                  <a:lnTo>
                    <a:pt x="388289" y="216179"/>
                  </a:lnTo>
                  <a:lnTo>
                    <a:pt x="388378" y="214680"/>
                  </a:lnTo>
                  <a:close/>
                </a:path>
                <a:path w="777875" h="916939">
                  <a:moveTo>
                    <a:pt x="388835" y="354050"/>
                  </a:moveTo>
                  <a:lnTo>
                    <a:pt x="388569" y="353288"/>
                  </a:lnTo>
                  <a:lnTo>
                    <a:pt x="387096" y="351637"/>
                  </a:lnTo>
                  <a:lnTo>
                    <a:pt x="385140" y="351523"/>
                  </a:lnTo>
                  <a:lnTo>
                    <a:pt x="384111" y="352513"/>
                  </a:lnTo>
                  <a:lnTo>
                    <a:pt x="383565" y="353009"/>
                  </a:lnTo>
                  <a:lnTo>
                    <a:pt x="383222" y="353733"/>
                  </a:lnTo>
                  <a:lnTo>
                    <a:pt x="383133" y="355231"/>
                  </a:lnTo>
                  <a:lnTo>
                    <a:pt x="383387" y="355930"/>
                  </a:lnTo>
                  <a:lnTo>
                    <a:pt x="384378" y="357035"/>
                  </a:lnTo>
                  <a:lnTo>
                    <a:pt x="385038" y="357365"/>
                  </a:lnTo>
                  <a:lnTo>
                    <a:pt x="385787" y="357416"/>
                  </a:lnTo>
                  <a:lnTo>
                    <a:pt x="386537" y="357454"/>
                  </a:lnTo>
                  <a:lnTo>
                    <a:pt x="387299" y="357200"/>
                  </a:lnTo>
                  <a:lnTo>
                    <a:pt x="388404" y="356209"/>
                  </a:lnTo>
                  <a:lnTo>
                    <a:pt x="388747" y="355561"/>
                  </a:lnTo>
                  <a:lnTo>
                    <a:pt x="388835" y="354050"/>
                  </a:lnTo>
                  <a:close/>
                </a:path>
                <a:path w="777875" h="916939">
                  <a:moveTo>
                    <a:pt x="406577" y="288886"/>
                  </a:moveTo>
                  <a:lnTo>
                    <a:pt x="406311" y="288188"/>
                  </a:lnTo>
                  <a:lnTo>
                    <a:pt x="405892" y="287642"/>
                  </a:lnTo>
                  <a:lnTo>
                    <a:pt x="404837" y="286461"/>
                  </a:lnTo>
                  <a:lnTo>
                    <a:pt x="402882" y="286423"/>
                  </a:lnTo>
                  <a:lnTo>
                    <a:pt x="401929" y="287413"/>
                  </a:lnTo>
                  <a:lnTo>
                    <a:pt x="401294" y="287896"/>
                  </a:lnTo>
                  <a:lnTo>
                    <a:pt x="400964" y="288556"/>
                  </a:lnTo>
                  <a:lnTo>
                    <a:pt x="400875" y="290055"/>
                  </a:lnTo>
                  <a:lnTo>
                    <a:pt x="401129" y="290830"/>
                  </a:lnTo>
                  <a:lnTo>
                    <a:pt x="401637" y="291299"/>
                  </a:lnTo>
                  <a:lnTo>
                    <a:pt x="402132" y="291934"/>
                  </a:lnTo>
                  <a:lnTo>
                    <a:pt x="402856" y="292265"/>
                  </a:lnTo>
                  <a:lnTo>
                    <a:pt x="403606" y="292315"/>
                  </a:lnTo>
                  <a:lnTo>
                    <a:pt x="404355" y="292354"/>
                  </a:lnTo>
                  <a:lnTo>
                    <a:pt x="405041" y="292100"/>
                  </a:lnTo>
                  <a:lnTo>
                    <a:pt x="405663" y="291604"/>
                  </a:lnTo>
                  <a:lnTo>
                    <a:pt x="406146" y="291109"/>
                  </a:lnTo>
                  <a:lnTo>
                    <a:pt x="406488" y="290385"/>
                  </a:lnTo>
                  <a:lnTo>
                    <a:pt x="406577" y="288886"/>
                  </a:lnTo>
                  <a:close/>
                </a:path>
                <a:path w="777875" h="916939">
                  <a:moveTo>
                    <a:pt x="420992" y="333298"/>
                  </a:moveTo>
                  <a:lnTo>
                    <a:pt x="420738" y="332613"/>
                  </a:lnTo>
                  <a:lnTo>
                    <a:pt x="420243" y="332054"/>
                  </a:lnTo>
                  <a:lnTo>
                    <a:pt x="419176" y="330949"/>
                  </a:lnTo>
                  <a:lnTo>
                    <a:pt x="417233" y="330923"/>
                  </a:lnTo>
                  <a:lnTo>
                    <a:pt x="416280" y="331825"/>
                  </a:lnTo>
                  <a:lnTo>
                    <a:pt x="415645" y="332320"/>
                  </a:lnTo>
                  <a:lnTo>
                    <a:pt x="415302" y="332981"/>
                  </a:lnTo>
                  <a:lnTo>
                    <a:pt x="415226" y="334556"/>
                  </a:lnTo>
                  <a:lnTo>
                    <a:pt x="415556" y="335318"/>
                  </a:lnTo>
                  <a:lnTo>
                    <a:pt x="416471" y="336346"/>
                  </a:lnTo>
                  <a:lnTo>
                    <a:pt x="417195" y="336689"/>
                  </a:lnTo>
                  <a:lnTo>
                    <a:pt x="417957" y="336740"/>
                  </a:lnTo>
                  <a:lnTo>
                    <a:pt x="418693" y="336778"/>
                  </a:lnTo>
                  <a:lnTo>
                    <a:pt x="419392" y="336511"/>
                  </a:lnTo>
                  <a:lnTo>
                    <a:pt x="419938" y="336016"/>
                  </a:lnTo>
                  <a:lnTo>
                    <a:pt x="420484" y="335597"/>
                  </a:lnTo>
                  <a:lnTo>
                    <a:pt x="420916" y="334873"/>
                  </a:lnTo>
                  <a:lnTo>
                    <a:pt x="420992" y="333298"/>
                  </a:lnTo>
                  <a:close/>
                </a:path>
                <a:path w="777875" h="916939">
                  <a:moveTo>
                    <a:pt x="429387" y="308495"/>
                  </a:moveTo>
                  <a:lnTo>
                    <a:pt x="429133" y="307733"/>
                  </a:lnTo>
                  <a:lnTo>
                    <a:pt x="428625" y="307251"/>
                  </a:lnTo>
                  <a:lnTo>
                    <a:pt x="427647" y="306070"/>
                  </a:lnTo>
                  <a:lnTo>
                    <a:pt x="425704" y="306031"/>
                  </a:lnTo>
                  <a:lnTo>
                    <a:pt x="424751" y="306959"/>
                  </a:lnTo>
                  <a:lnTo>
                    <a:pt x="424192" y="307454"/>
                  </a:lnTo>
                  <a:lnTo>
                    <a:pt x="423786" y="308178"/>
                  </a:lnTo>
                  <a:lnTo>
                    <a:pt x="423697" y="309664"/>
                  </a:lnTo>
                  <a:lnTo>
                    <a:pt x="423951" y="310426"/>
                  </a:lnTo>
                  <a:lnTo>
                    <a:pt x="424446" y="310921"/>
                  </a:lnTo>
                  <a:lnTo>
                    <a:pt x="424942" y="311467"/>
                  </a:lnTo>
                  <a:lnTo>
                    <a:pt x="425678" y="311797"/>
                  </a:lnTo>
                  <a:lnTo>
                    <a:pt x="426415" y="311848"/>
                  </a:lnTo>
                  <a:lnTo>
                    <a:pt x="427164" y="311886"/>
                  </a:lnTo>
                  <a:lnTo>
                    <a:pt x="427850" y="311708"/>
                  </a:lnTo>
                  <a:lnTo>
                    <a:pt x="428955" y="310718"/>
                  </a:lnTo>
                  <a:lnTo>
                    <a:pt x="429298" y="309994"/>
                  </a:lnTo>
                  <a:lnTo>
                    <a:pt x="429387" y="308495"/>
                  </a:lnTo>
                  <a:close/>
                </a:path>
                <a:path w="777875" h="916939">
                  <a:moveTo>
                    <a:pt x="432396" y="404355"/>
                  </a:moveTo>
                  <a:lnTo>
                    <a:pt x="432142" y="403580"/>
                  </a:lnTo>
                  <a:lnTo>
                    <a:pt x="431634" y="403098"/>
                  </a:lnTo>
                  <a:lnTo>
                    <a:pt x="430657" y="401916"/>
                  </a:lnTo>
                  <a:lnTo>
                    <a:pt x="428637" y="401878"/>
                  </a:lnTo>
                  <a:lnTo>
                    <a:pt x="427685" y="402805"/>
                  </a:lnTo>
                  <a:lnTo>
                    <a:pt x="427126" y="403288"/>
                  </a:lnTo>
                  <a:lnTo>
                    <a:pt x="426796" y="404037"/>
                  </a:lnTo>
                  <a:lnTo>
                    <a:pt x="426707" y="405523"/>
                  </a:lnTo>
                  <a:lnTo>
                    <a:pt x="426961" y="406285"/>
                  </a:lnTo>
                  <a:lnTo>
                    <a:pt x="427380" y="406755"/>
                  </a:lnTo>
                  <a:lnTo>
                    <a:pt x="427875" y="407314"/>
                  </a:lnTo>
                  <a:lnTo>
                    <a:pt x="428612" y="407733"/>
                  </a:lnTo>
                  <a:lnTo>
                    <a:pt x="429348" y="407771"/>
                  </a:lnTo>
                  <a:lnTo>
                    <a:pt x="430098" y="407822"/>
                  </a:lnTo>
                  <a:lnTo>
                    <a:pt x="430872" y="407555"/>
                  </a:lnTo>
                  <a:lnTo>
                    <a:pt x="431977" y="406565"/>
                  </a:lnTo>
                  <a:lnTo>
                    <a:pt x="432320" y="405841"/>
                  </a:lnTo>
                  <a:lnTo>
                    <a:pt x="432396" y="404355"/>
                  </a:lnTo>
                  <a:close/>
                </a:path>
                <a:path w="777875" h="916939">
                  <a:moveTo>
                    <a:pt x="482714" y="410057"/>
                  </a:moveTo>
                  <a:lnTo>
                    <a:pt x="482460" y="409308"/>
                  </a:lnTo>
                  <a:lnTo>
                    <a:pt x="480974" y="407644"/>
                  </a:lnTo>
                  <a:lnTo>
                    <a:pt x="479107" y="407530"/>
                  </a:lnTo>
                  <a:lnTo>
                    <a:pt x="477443" y="409016"/>
                  </a:lnTo>
                  <a:lnTo>
                    <a:pt x="477113" y="409663"/>
                  </a:lnTo>
                  <a:lnTo>
                    <a:pt x="477012" y="411251"/>
                  </a:lnTo>
                  <a:lnTo>
                    <a:pt x="477278" y="412013"/>
                  </a:lnTo>
                  <a:lnTo>
                    <a:pt x="477774" y="412483"/>
                  </a:lnTo>
                  <a:lnTo>
                    <a:pt x="478269" y="413042"/>
                  </a:lnTo>
                  <a:lnTo>
                    <a:pt x="479005" y="413385"/>
                  </a:lnTo>
                  <a:lnTo>
                    <a:pt x="479666" y="413423"/>
                  </a:lnTo>
                  <a:lnTo>
                    <a:pt x="480415" y="413461"/>
                  </a:lnTo>
                  <a:lnTo>
                    <a:pt x="481190" y="413207"/>
                  </a:lnTo>
                  <a:lnTo>
                    <a:pt x="481660" y="412711"/>
                  </a:lnTo>
                  <a:lnTo>
                    <a:pt x="482295" y="412216"/>
                  </a:lnTo>
                  <a:lnTo>
                    <a:pt x="482625" y="411568"/>
                  </a:lnTo>
                  <a:lnTo>
                    <a:pt x="482714" y="410057"/>
                  </a:lnTo>
                  <a:close/>
                </a:path>
                <a:path w="777875" h="916939">
                  <a:moveTo>
                    <a:pt x="491782" y="324739"/>
                  </a:moveTo>
                  <a:lnTo>
                    <a:pt x="491528" y="323977"/>
                  </a:lnTo>
                  <a:lnTo>
                    <a:pt x="490042" y="322300"/>
                  </a:lnTo>
                  <a:lnTo>
                    <a:pt x="488251" y="322199"/>
                  </a:lnTo>
                  <a:lnTo>
                    <a:pt x="487070" y="323189"/>
                  </a:lnTo>
                  <a:lnTo>
                    <a:pt x="486511" y="323684"/>
                  </a:lnTo>
                  <a:lnTo>
                    <a:pt x="486168" y="324421"/>
                  </a:lnTo>
                  <a:lnTo>
                    <a:pt x="486092" y="325920"/>
                  </a:lnTo>
                  <a:lnTo>
                    <a:pt x="486346" y="326605"/>
                  </a:lnTo>
                  <a:lnTo>
                    <a:pt x="487337" y="327710"/>
                  </a:lnTo>
                  <a:lnTo>
                    <a:pt x="488061" y="328053"/>
                  </a:lnTo>
                  <a:lnTo>
                    <a:pt x="488734" y="328091"/>
                  </a:lnTo>
                  <a:lnTo>
                    <a:pt x="489559" y="328142"/>
                  </a:lnTo>
                  <a:lnTo>
                    <a:pt x="490245" y="327875"/>
                  </a:lnTo>
                  <a:lnTo>
                    <a:pt x="491363" y="326885"/>
                  </a:lnTo>
                  <a:lnTo>
                    <a:pt x="491693" y="326237"/>
                  </a:lnTo>
                  <a:lnTo>
                    <a:pt x="491782" y="324739"/>
                  </a:lnTo>
                  <a:close/>
                </a:path>
                <a:path w="777875" h="916939">
                  <a:moveTo>
                    <a:pt x="514489" y="394919"/>
                  </a:moveTo>
                  <a:lnTo>
                    <a:pt x="514235" y="394157"/>
                  </a:lnTo>
                  <a:lnTo>
                    <a:pt x="513727" y="393674"/>
                  </a:lnTo>
                  <a:lnTo>
                    <a:pt x="512749" y="392569"/>
                  </a:lnTo>
                  <a:lnTo>
                    <a:pt x="510870" y="392544"/>
                  </a:lnTo>
                  <a:lnTo>
                    <a:pt x="509841" y="393446"/>
                  </a:lnTo>
                  <a:lnTo>
                    <a:pt x="509295" y="393877"/>
                  </a:lnTo>
                  <a:lnTo>
                    <a:pt x="508876" y="394601"/>
                  </a:lnTo>
                  <a:lnTo>
                    <a:pt x="508787" y="396176"/>
                  </a:lnTo>
                  <a:lnTo>
                    <a:pt x="509054" y="396862"/>
                  </a:lnTo>
                  <a:lnTo>
                    <a:pt x="510032" y="397967"/>
                  </a:lnTo>
                  <a:lnTo>
                    <a:pt x="510768" y="398310"/>
                  </a:lnTo>
                  <a:lnTo>
                    <a:pt x="511517" y="398348"/>
                  </a:lnTo>
                  <a:lnTo>
                    <a:pt x="512254" y="398399"/>
                  </a:lnTo>
                  <a:lnTo>
                    <a:pt x="512953" y="398132"/>
                  </a:lnTo>
                  <a:lnTo>
                    <a:pt x="513499" y="397637"/>
                  </a:lnTo>
                  <a:lnTo>
                    <a:pt x="514057" y="397154"/>
                  </a:lnTo>
                  <a:lnTo>
                    <a:pt x="514400" y="396417"/>
                  </a:lnTo>
                  <a:lnTo>
                    <a:pt x="514489" y="394919"/>
                  </a:lnTo>
                  <a:close/>
                </a:path>
                <a:path w="777875" h="916939">
                  <a:moveTo>
                    <a:pt x="518490" y="423354"/>
                  </a:moveTo>
                  <a:lnTo>
                    <a:pt x="518236" y="422605"/>
                  </a:lnTo>
                  <a:lnTo>
                    <a:pt x="516750" y="420941"/>
                  </a:lnTo>
                  <a:lnTo>
                    <a:pt x="514883" y="420827"/>
                  </a:lnTo>
                  <a:lnTo>
                    <a:pt x="513232" y="422313"/>
                  </a:lnTo>
                  <a:lnTo>
                    <a:pt x="512889" y="422960"/>
                  </a:lnTo>
                  <a:lnTo>
                    <a:pt x="512800" y="424548"/>
                  </a:lnTo>
                  <a:lnTo>
                    <a:pt x="513067" y="425234"/>
                  </a:lnTo>
                  <a:lnTo>
                    <a:pt x="514045" y="426339"/>
                  </a:lnTo>
                  <a:lnTo>
                    <a:pt x="514781" y="426681"/>
                  </a:lnTo>
                  <a:lnTo>
                    <a:pt x="515518" y="426720"/>
                  </a:lnTo>
                  <a:lnTo>
                    <a:pt x="516267" y="426770"/>
                  </a:lnTo>
                  <a:lnTo>
                    <a:pt x="516966" y="426504"/>
                  </a:lnTo>
                  <a:lnTo>
                    <a:pt x="518071" y="425513"/>
                  </a:lnTo>
                  <a:lnTo>
                    <a:pt x="518414" y="424789"/>
                  </a:lnTo>
                  <a:lnTo>
                    <a:pt x="518490" y="423354"/>
                  </a:lnTo>
                  <a:close/>
                </a:path>
                <a:path w="777875" h="916939">
                  <a:moveTo>
                    <a:pt x="524192" y="644537"/>
                  </a:moveTo>
                  <a:lnTo>
                    <a:pt x="523925" y="643839"/>
                  </a:lnTo>
                  <a:lnTo>
                    <a:pt x="522452" y="642188"/>
                  </a:lnTo>
                  <a:lnTo>
                    <a:pt x="520585" y="642086"/>
                  </a:lnTo>
                  <a:lnTo>
                    <a:pt x="518909" y="643559"/>
                  </a:lnTo>
                  <a:lnTo>
                    <a:pt x="518579" y="644220"/>
                  </a:lnTo>
                  <a:lnTo>
                    <a:pt x="518490" y="645718"/>
                  </a:lnTo>
                  <a:lnTo>
                    <a:pt x="518744" y="646480"/>
                  </a:lnTo>
                  <a:lnTo>
                    <a:pt x="519734" y="647585"/>
                  </a:lnTo>
                  <a:lnTo>
                    <a:pt x="520395" y="647915"/>
                  </a:lnTo>
                  <a:lnTo>
                    <a:pt x="521131" y="647966"/>
                  </a:lnTo>
                  <a:lnTo>
                    <a:pt x="521957" y="648017"/>
                  </a:lnTo>
                  <a:lnTo>
                    <a:pt x="522655" y="647763"/>
                  </a:lnTo>
                  <a:lnTo>
                    <a:pt x="523214" y="647268"/>
                  </a:lnTo>
                  <a:lnTo>
                    <a:pt x="523773" y="646696"/>
                  </a:lnTo>
                  <a:lnTo>
                    <a:pt x="524103" y="646036"/>
                  </a:lnTo>
                  <a:lnTo>
                    <a:pt x="524192" y="644537"/>
                  </a:lnTo>
                  <a:close/>
                </a:path>
                <a:path w="777875" h="916939">
                  <a:moveTo>
                    <a:pt x="549948" y="636181"/>
                  </a:moveTo>
                  <a:lnTo>
                    <a:pt x="549770" y="635419"/>
                  </a:lnTo>
                  <a:lnTo>
                    <a:pt x="549275" y="634873"/>
                  </a:lnTo>
                  <a:lnTo>
                    <a:pt x="548208" y="633755"/>
                  </a:lnTo>
                  <a:lnTo>
                    <a:pt x="546417" y="633641"/>
                  </a:lnTo>
                  <a:lnTo>
                    <a:pt x="545541" y="634428"/>
                  </a:lnTo>
                  <a:lnTo>
                    <a:pt x="544753" y="635127"/>
                  </a:lnTo>
                  <a:lnTo>
                    <a:pt x="544410" y="635863"/>
                  </a:lnTo>
                  <a:lnTo>
                    <a:pt x="544334" y="637349"/>
                  </a:lnTo>
                  <a:lnTo>
                    <a:pt x="544499" y="638111"/>
                  </a:lnTo>
                  <a:lnTo>
                    <a:pt x="545007" y="638594"/>
                  </a:lnTo>
                  <a:lnTo>
                    <a:pt x="545503" y="639229"/>
                  </a:lnTo>
                  <a:lnTo>
                    <a:pt x="545833" y="639356"/>
                  </a:lnTo>
                  <a:lnTo>
                    <a:pt x="546227" y="639572"/>
                  </a:lnTo>
                  <a:lnTo>
                    <a:pt x="546976" y="639610"/>
                  </a:lnTo>
                  <a:lnTo>
                    <a:pt x="547725" y="639648"/>
                  </a:lnTo>
                  <a:lnTo>
                    <a:pt x="548106" y="639483"/>
                  </a:lnTo>
                  <a:lnTo>
                    <a:pt x="548487" y="639394"/>
                  </a:lnTo>
                  <a:lnTo>
                    <a:pt x="548970" y="638898"/>
                  </a:lnTo>
                  <a:lnTo>
                    <a:pt x="549516" y="638403"/>
                  </a:lnTo>
                  <a:lnTo>
                    <a:pt x="549859" y="637667"/>
                  </a:lnTo>
                  <a:lnTo>
                    <a:pt x="549948" y="636181"/>
                  </a:lnTo>
                  <a:close/>
                </a:path>
                <a:path w="777875" h="916939">
                  <a:moveTo>
                    <a:pt x="550837" y="415302"/>
                  </a:moveTo>
                  <a:lnTo>
                    <a:pt x="550583" y="414604"/>
                  </a:lnTo>
                  <a:lnTo>
                    <a:pt x="549097" y="412953"/>
                  </a:lnTo>
                  <a:lnTo>
                    <a:pt x="547230" y="412851"/>
                  </a:lnTo>
                  <a:lnTo>
                    <a:pt x="545566" y="414324"/>
                  </a:lnTo>
                  <a:lnTo>
                    <a:pt x="545236" y="414985"/>
                  </a:lnTo>
                  <a:lnTo>
                    <a:pt x="545147" y="416483"/>
                  </a:lnTo>
                  <a:lnTo>
                    <a:pt x="545401" y="417245"/>
                  </a:lnTo>
                  <a:lnTo>
                    <a:pt x="546392" y="418350"/>
                  </a:lnTo>
                  <a:lnTo>
                    <a:pt x="547116" y="418693"/>
                  </a:lnTo>
                  <a:lnTo>
                    <a:pt x="547865" y="418731"/>
                  </a:lnTo>
                  <a:lnTo>
                    <a:pt x="548614" y="418782"/>
                  </a:lnTo>
                  <a:lnTo>
                    <a:pt x="549300" y="418528"/>
                  </a:lnTo>
                  <a:lnTo>
                    <a:pt x="550405" y="417525"/>
                  </a:lnTo>
                  <a:lnTo>
                    <a:pt x="550748" y="416801"/>
                  </a:lnTo>
                  <a:lnTo>
                    <a:pt x="550837" y="415302"/>
                  </a:lnTo>
                  <a:close/>
                </a:path>
                <a:path w="777875" h="916939">
                  <a:moveTo>
                    <a:pt x="553859" y="691261"/>
                  </a:moveTo>
                  <a:lnTo>
                    <a:pt x="553593" y="690562"/>
                  </a:lnTo>
                  <a:lnTo>
                    <a:pt x="553186" y="690016"/>
                  </a:lnTo>
                  <a:lnTo>
                    <a:pt x="552183" y="688911"/>
                  </a:lnTo>
                  <a:lnTo>
                    <a:pt x="550316" y="688733"/>
                  </a:lnTo>
                  <a:lnTo>
                    <a:pt x="548589" y="690270"/>
                  </a:lnTo>
                  <a:lnTo>
                    <a:pt x="548246" y="691007"/>
                  </a:lnTo>
                  <a:lnTo>
                    <a:pt x="548157" y="692429"/>
                  </a:lnTo>
                  <a:lnTo>
                    <a:pt x="548424" y="693127"/>
                  </a:lnTo>
                  <a:lnTo>
                    <a:pt x="551624" y="694728"/>
                  </a:lnTo>
                  <a:lnTo>
                    <a:pt x="552399" y="694397"/>
                  </a:lnTo>
                  <a:lnTo>
                    <a:pt x="553427" y="693483"/>
                  </a:lnTo>
                  <a:lnTo>
                    <a:pt x="553770" y="692759"/>
                  </a:lnTo>
                  <a:lnTo>
                    <a:pt x="553859" y="691261"/>
                  </a:lnTo>
                  <a:close/>
                </a:path>
                <a:path w="777875" h="916939">
                  <a:moveTo>
                    <a:pt x="559727" y="662025"/>
                  </a:moveTo>
                  <a:lnTo>
                    <a:pt x="559549" y="661339"/>
                  </a:lnTo>
                  <a:lnTo>
                    <a:pt x="559041" y="660781"/>
                  </a:lnTo>
                  <a:lnTo>
                    <a:pt x="557987" y="659676"/>
                  </a:lnTo>
                  <a:lnTo>
                    <a:pt x="556196" y="659574"/>
                  </a:lnTo>
                  <a:lnTo>
                    <a:pt x="555015" y="660552"/>
                  </a:lnTo>
                  <a:lnTo>
                    <a:pt x="554456" y="661047"/>
                  </a:lnTo>
                  <a:lnTo>
                    <a:pt x="554202" y="661708"/>
                  </a:lnTo>
                  <a:lnTo>
                    <a:pt x="554101" y="663282"/>
                  </a:lnTo>
                  <a:lnTo>
                    <a:pt x="554278" y="663968"/>
                  </a:lnTo>
                  <a:lnTo>
                    <a:pt x="555282" y="665073"/>
                  </a:lnTo>
                  <a:lnTo>
                    <a:pt x="556006" y="665416"/>
                  </a:lnTo>
                  <a:lnTo>
                    <a:pt x="556755" y="665454"/>
                  </a:lnTo>
                  <a:lnTo>
                    <a:pt x="557504" y="665505"/>
                  </a:lnTo>
                  <a:lnTo>
                    <a:pt x="558266" y="665238"/>
                  </a:lnTo>
                  <a:lnTo>
                    <a:pt x="558825" y="664743"/>
                  </a:lnTo>
                  <a:lnTo>
                    <a:pt x="559295" y="664248"/>
                  </a:lnTo>
                  <a:lnTo>
                    <a:pt x="559638" y="663600"/>
                  </a:lnTo>
                  <a:lnTo>
                    <a:pt x="559727" y="662025"/>
                  </a:lnTo>
                  <a:close/>
                </a:path>
                <a:path w="777875" h="916939">
                  <a:moveTo>
                    <a:pt x="568007" y="443064"/>
                  </a:moveTo>
                  <a:lnTo>
                    <a:pt x="567753" y="442302"/>
                  </a:lnTo>
                  <a:lnTo>
                    <a:pt x="567334" y="441756"/>
                  </a:lnTo>
                  <a:lnTo>
                    <a:pt x="566420" y="440651"/>
                  </a:lnTo>
                  <a:lnTo>
                    <a:pt x="564476" y="440474"/>
                  </a:lnTo>
                  <a:lnTo>
                    <a:pt x="562737" y="442023"/>
                  </a:lnTo>
                  <a:lnTo>
                    <a:pt x="562406" y="442747"/>
                  </a:lnTo>
                  <a:lnTo>
                    <a:pt x="562317" y="444169"/>
                  </a:lnTo>
                  <a:lnTo>
                    <a:pt x="562571" y="444944"/>
                  </a:lnTo>
                  <a:lnTo>
                    <a:pt x="563067" y="445490"/>
                  </a:lnTo>
                  <a:lnTo>
                    <a:pt x="563638" y="446049"/>
                  </a:lnTo>
                  <a:lnTo>
                    <a:pt x="564299" y="446392"/>
                  </a:lnTo>
                  <a:lnTo>
                    <a:pt x="565035" y="446430"/>
                  </a:lnTo>
                  <a:lnTo>
                    <a:pt x="565785" y="446481"/>
                  </a:lnTo>
                  <a:lnTo>
                    <a:pt x="566559" y="446214"/>
                  </a:lnTo>
                  <a:lnTo>
                    <a:pt x="567029" y="445719"/>
                  </a:lnTo>
                  <a:lnTo>
                    <a:pt x="567588" y="445223"/>
                  </a:lnTo>
                  <a:lnTo>
                    <a:pt x="567931" y="444487"/>
                  </a:lnTo>
                  <a:lnTo>
                    <a:pt x="568007" y="443064"/>
                  </a:lnTo>
                  <a:close/>
                </a:path>
                <a:path w="777875" h="916939">
                  <a:moveTo>
                    <a:pt x="581418" y="701306"/>
                  </a:moveTo>
                  <a:lnTo>
                    <a:pt x="581164" y="700544"/>
                  </a:lnTo>
                  <a:lnTo>
                    <a:pt x="579678" y="698881"/>
                  </a:lnTo>
                  <a:lnTo>
                    <a:pt x="577888" y="698779"/>
                  </a:lnTo>
                  <a:lnTo>
                    <a:pt x="576707" y="699757"/>
                  </a:lnTo>
                  <a:lnTo>
                    <a:pt x="576148" y="700252"/>
                  </a:lnTo>
                  <a:lnTo>
                    <a:pt x="575805" y="700989"/>
                  </a:lnTo>
                  <a:lnTo>
                    <a:pt x="575729" y="702487"/>
                  </a:lnTo>
                  <a:lnTo>
                    <a:pt x="575983" y="703173"/>
                  </a:lnTo>
                  <a:lnTo>
                    <a:pt x="576478" y="703719"/>
                  </a:lnTo>
                  <a:lnTo>
                    <a:pt x="576973" y="704278"/>
                  </a:lnTo>
                  <a:lnTo>
                    <a:pt x="577710" y="704621"/>
                  </a:lnTo>
                  <a:lnTo>
                    <a:pt x="578446" y="704672"/>
                  </a:lnTo>
                  <a:lnTo>
                    <a:pt x="579196" y="704710"/>
                  </a:lnTo>
                  <a:lnTo>
                    <a:pt x="579894" y="704443"/>
                  </a:lnTo>
                  <a:lnTo>
                    <a:pt x="580999" y="703465"/>
                  </a:lnTo>
                  <a:lnTo>
                    <a:pt x="581329" y="702805"/>
                  </a:lnTo>
                  <a:lnTo>
                    <a:pt x="581418" y="701306"/>
                  </a:lnTo>
                  <a:close/>
                </a:path>
                <a:path w="777875" h="916939">
                  <a:moveTo>
                    <a:pt x="597077" y="674065"/>
                  </a:moveTo>
                  <a:lnTo>
                    <a:pt x="596823" y="673303"/>
                  </a:lnTo>
                  <a:lnTo>
                    <a:pt x="596252" y="672731"/>
                  </a:lnTo>
                  <a:lnTo>
                    <a:pt x="595261" y="671626"/>
                  </a:lnTo>
                  <a:lnTo>
                    <a:pt x="591375" y="675233"/>
                  </a:lnTo>
                  <a:lnTo>
                    <a:pt x="591642" y="675919"/>
                  </a:lnTo>
                  <a:lnTo>
                    <a:pt x="592632" y="677037"/>
                  </a:lnTo>
                  <a:lnTo>
                    <a:pt x="593369" y="677379"/>
                  </a:lnTo>
                  <a:lnTo>
                    <a:pt x="594029" y="677418"/>
                  </a:lnTo>
                  <a:lnTo>
                    <a:pt x="594779" y="677468"/>
                  </a:lnTo>
                  <a:lnTo>
                    <a:pt x="595553" y="677202"/>
                  </a:lnTo>
                  <a:lnTo>
                    <a:pt x="596658" y="676211"/>
                  </a:lnTo>
                  <a:lnTo>
                    <a:pt x="596988" y="675563"/>
                  </a:lnTo>
                  <a:lnTo>
                    <a:pt x="597077" y="674065"/>
                  </a:lnTo>
                  <a:close/>
                </a:path>
                <a:path w="777875" h="916939">
                  <a:moveTo>
                    <a:pt x="627976" y="772845"/>
                  </a:moveTo>
                  <a:lnTo>
                    <a:pt x="627722" y="772160"/>
                  </a:lnTo>
                  <a:lnTo>
                    <a:pt x="626237" y="770496"/>
                  </a:lnTo>
                  <a:lnTo>
                    <a:pt x="624370" y="770394"/>
                  </a:lnTo>
                  <a:lnTo>
                    <a:pt x="623341" y="771385"/>
                  </a:lnTo>
                  <a:lnTo>
                    <a:pt x="622706" y="771867"/>
                  </a:lnTo>
                  <a:lnTo>
                    <a:pt x="622376" y="772528"/>
                  </a:lnTo>
                  <a:lnTo>
                    <a:pt x="622274" y="774103"/>
                  </a:lnTo>
                  <a:lnTo>
                    <a:pt x="622541" y="774865"/>
                  </a:lnTo>
                  <a:lnTo>
                    <a:pt x="623036" y="775347"/>
                  </a:lnTo>
                  <a:lnTo>
                    <a:pt x="623531" y="775893"/>
                  </a:lnTo>
                  <a:lnTo>
                    <a:pt x="624268" y="776236"/>
                  </a:lnTo>
                  <a:lnTo>
                    <a:pt x="625005" y="776287"/>
                  </a:lnTo>
                  <a:lnTo>
                    <a:pt x="625754" y="776325"/>
                  </a:lnTo>
                  <a:lnTo>
                    <a:pt x="626452" y="776071"/>
                  </a:lnTo>
                  <a:lnTo>
                    <a:pt x="626999" y="775576"/>
                  </a:lnTo>
                  <a:lnTo>
                    <a:pt x="627545" y="775157"/>
                  </a:lnTo>
                  <a:lnTo>
                    <a:pt x="627888" y="774433"/>
                  </a:lnTo>
                  <a:lnTo>
                    <a:pt x="627976" y="772845"/>
                  </a:lnTo>
                  <a:close/>
                </a:path>
                <a:path w="777875" h="916939">
                  <a:moveTo>
                    <a:pt x="631977" y="702767"/>
                  </a:moveTo>
                  <a:lnTo>
                    <a:pt x="631710" y="702081"/>
                  </a:lnTo>
                  <a:lnTo>
                    <a:pt x="631215" y="701522"/>
                  </a:lnTo>
                  <a:lnTo>
                    <a:pt x="630237" y="700341"/>
                  </a:lnTo>
                  <a:lnTo>
                    <a:pt x="626275" y="703935"/>
                  </a:lnTo>
                  <a:lnTo>
                    <a:pt x="626541" y="704697"/>
                  </a:lnTo>
                  <a:lnTo>
                    <a:pt x="627037" y="705180"/>
                  </a:lnTo>
                  <a:lnTo>
                    <a:pt x="627532" y="705739"/>
                  </a:lnTo>
                  <a:lnTo>
                    <a:pt x="628256" y="706158"/>
                  </a:lnTo>
                  <a:lnTo>
                    <a:pt x="629005" y="706196"/>
                  </a:lnTo>
                  <a:lnTo>
                    <a:pt x="629742" y="706247"/>
                  </a:lnTo>
                  <a:lnTo>
                    <a:pt x="630453" y="705916"/>
                  </a:lnTo>
                  <a:lnTo>
                    <a:pt x="630986" y="705485"/>
                  </a:lnTo>
                  <a:lnTo>
                    <a:pt x="631545" y="704989"/>
                  </a:lnTo>
                  <a:lnTo>
                    <a:pt x="631888" y="704265"/>
                  </a:lnTo>
                  <a:lnTo>
                    <a:pt x="631977" y="702767"/>
                  </a:lnTo>
                  <a:close/>
                </a:path>
                <a:path w="777875" h="916939">
                  <a:moveTo>
                    <a:pt x="638340" y="739749"/>
                  </a:moveTo>
                  <a:lnTo>
                    <a:pt x="638086" y="738987"/>
                  </a:lnTo>
                  <a:lnTo>
                    <a:pt x="636600" y="737323"/>
                  </a:lnTo>
                  <a:lnTo>
                    <a:pt x="634669" y="737209"/>
                  </a:lnTo>
                  <a:lnTo>
                    <a:pt x="633628" y="738200"/>
                  </a:lnTo>
                  <a:lnTo>
                    <a:pt x="633069" y="738695"/>
                  </a:lnTo>
                  <a:lnTo>
                    <a:pt x="632739" y="739355"/>
                  </a:lnTo>
                  <a:lnTo>
                    <a:pt x="632650" y="740930"/>
                  </a:lnTo>
                  <a:lnTo>
                    <a:pt x="632904" y="741616"/>
                  </a:lnTo>
                  <a:lnTo>
                    <a:pt x="633412" y="742175"/>
                  </a:lnTo>
                  <a:lnTo>
                    <a:pt x="633818" y="742721"/>
                  </a:lnTo>
                  <a:lnTo>
                    <a:pt x="634555" y="743064"/>
                  </a:lnTo>
                  <a:lnTo>
                    <a:pt x="635304" y="743102"/>
                  </a:lnTo>
                  <a:lnTo>
                    <a:pt x="636041" y="743153"/>
                  </a:lnTo>
                  <a:lnTo>
                    <a:pt x="636816" y="742886"/>
                  </a:lnTo>
                  <a:lnTo>
                    <a:pt x="637921" y="741908"/>
                  </a:lnTo>
                  <a:lnTo>
                    <a:pt x="638263" y="741172"/>
                  </a:lnTo>
                  <a:lnTo>
                    <a:pt x="638340" y="739749"/>
                  </a:lnTo>
                  <a:close/>
                </a:path>
                <a:path w="777875" h="916939">
                  <a:moveTo>
                    <a:pt x="642810" y="808901"/>
                  </a:moveTo>
                  <a:lnTo>
                    <a:pt x="642556" y="808126"/>
                  </a:lnTo>
                  <a:lnTo>
                    <a:pt x="642048" y="807656"/>
                  </a:lnTo>
                  <a:lnTo>
                    <a:pt x="641070" y="806475"/>
                  </a:lnTo>
                  <a:lnTo>
                    <a:pt x="637108" y="810069"/>
                  </a:lnTo>
                  <a:lnTo>
                    <a:pt x="637374" y="810755"/>
                  </a:lnTo>
                  <a:lnTo>
                    <a:pt x="637870" y="811314"/>
                  </a:lnTo>
                  <a:lnTo>
                    <a:pt x="638352" y="811949"/>
                  </a:lnTo>
                  <a:lnTo>
                    <a:pt x="639089" y="812279"/>
                  </a:lnTo>
                  <a:lnTo>
                    <a:pt x="639838" y="812317"/>
                  </a:lnTo>
                  <a:lnTo>
                    <a:pt x="640575" y="812368"/>
                  </a:lnTo>
                  <a:lnTo>
                    <a:pt x="641273" y="812114"/>
                  </a:lnTo>
                  <a:lnTo>
                    <a:pt x="641819" y="811618"/>
                  </a:lnTo>
                  <a:lnTo>
                    <a:pt x="642378" y="811047"/>
                  </a:lnTo>
                  <a:lnTo>
                    <a:pt x="642721" y="810399"/>
                  </a:lnTo>
                  <a:lnTo>
                    <a:pt x="642810" y="808901"/>
                  </a:lnTo>
                  <a:close/>
                </a:path>
                <a:path w="777875" h="916939">
                  <a:moveTo>
                    <a:pt x="645109" y="669747"/>
                  </a:moveTo>
                  <a:lnTo>
                    <a:pt x="644855" y="668985"/>
                  </a:lnTo>
                  <a:lnTo>
                    <a:pt x="644359" y="668439"/>
                  </a:lnTo>
                  <a:lnTo>
                    <a:pt x="643369" y="667397"/>
                  </a:lnTo>
                  <a:lnTo>
                    <a:pt x="641578" y="667219"/>
                  </a:lnTo>
                  <a:lnTo>
                    <a:pt x="639838" y="668782"/>
                  </a:lnTo>
                  <a:lnTo>
                    <a:pt x="639508" y="669429"/>
                  </a:lnTo>
                  <a:lnTo>
                    <a:pt x="639419" y="670915"/>
                  </a:lnTo>
                  <a:lnTo>
                    <a:pt x="639673" y="671614"/>
                  </a:lnTo>
                  <a:lnTo>
                    <a:pt x="640168" y="672236"/>
                  </a:lnTo>
                  <a:lnTo>
                    <a:pt x="640664" y="672795"/>
                  </a:lnTo>
                  <a:lnTo>
                    <a:pt x="641400" y="673138"/>
                  </a:lnTo>
                  <a:lnTo>
                    <a:pt x="642137" y="673176"/>
                  </a:lnTo>
                  <a:lnTo>
                    <a:pt x="642886" y="673227"/>
                  </a:lnTo>
                  <a:lnTo>
                    <a:pt x="643585" y="672960"/>
                  </a:lnTo>
                  <a:lnTo>
                    <a:pt x="644131" y="672388"/>
                  </a:lnTo>
                  <a:lnTo>
                    <a:pt x="644753" y="671906"/>
                  </a:lnTo>
                  <a:lnTo>
                    <a:pt x="645033" y="671245"/>
                  </a:lnTo>
                  <a:lnTo>
                    <a:pt x="645109" y="669747"/>
                  </a:lnTo>
                  <a:close/>
                </a:path>
                <a:path w="777875" h="916939">
                  <a:moveTo>
                    <a:pt x="655053" y="791349"/>
                  </a:moveTo>
                  <a:lnTo>
                    <a:pt x="654799" y="790587"/>
                  </a:lnTo>
                  <a:lnTo>
                    <a:pt x="653313" y="788936"/>
                  </a:lnTo>
                  <a:lnTo>
                    <a:pt x="651383" y="788822"/>
                  </a:lnTo>
                  <a:lnTo>
                    <a:pt x="650341" y="789813"/>
                  </a:lnTo>
                  <a:lnTo>
                    <a:pt x="649795" y="790308"/>
                  </a:lnTo>
                  <a:lnTo>
                    <a:pt x="649452" y="791032"/>
                  </a:lnTo>
                  <a:lnTo>
                    <a:pt x="649363" y="792454"/>
                  </a:lnTo>
                  <a:lnTo>
                    <a:pt x="649630" y="793229"/>
                  </a:lnTo>
                  <a:lnTo>
                    <a:pt x="650608" y="794334"/>
                  </a:lnTo>
                  <a:lnTo>
                    <a:pt x="651344" y="794677"/>
                  </a:lnTo>
                  <a:lnTo>
                    <a:pt x="652094" y="794715"/>
                  </a:lnTo>
                  <a:lnTo>
                    <a:pt x="652830" y="794766"/>
                  </a:lnTo>
                  <a:lnTo>
                    <a:pt x="653529" y="794499"/>
                  </a:lnTo>
                  <a:lnTo>
                    <a:pt x="654075" y="794004"/>
                  </a:lnTo>
                  <a:lnTo>
                    <a:pt x="654710" y="793521"/>
                  </a:lnTo>
                  <a:lnTo>
                    <a:pt x="654977" y="792772"/>
                  </a:lnTo>
                  <a:lnTo>
                    <a:pt x="655053" y="791349"/>
                  </a:lnTo>
                  <a:close/>
                </a:path>
                <a:path w="777875" h="916939">
                  <a:moveTo>
                    <a:pt x="665632" y="704684"/>
                  </a:moveTo>
                  <a:lnTo>
                    <a:pt x="665365" y="703922"/>
                  </a:lnTo>
                  <a:lnTo>
                    <a:pt x="664946" y="703453"/>
                  </a:lnTo>
                  <a:lnTo>
                    <a:pt x="663956" y="702271"/>
                  </a:lnTo>
                  <a:lnTo>
                    <a:pt x="661949" y="702221"/>
                  </a:lnTo>
                  <a:lnTo>
                    <a:pt x="660984" y="703148"/>
                  </a:lnTo>
                  <a:lnTo>
                    <a:pt x="660361" y="703643"/>
                  </a:lnTo>
                  <a:lnTo>
                    <a:pt x="660019" y="704367"/>
                  </a:lnTo>
                  <a:lnTo>
                    <a:pt x="659930" y="705866"/>
                  </a:lnTo>
                  <a:lnTo>
                    <a:pt x="660260" y="706628"/>
                  </a:lnTo>
                  <a:lnTo>
                    <a:pt x="661174" y="707669"/>
                  </a:lnTo>
                  <a:lnTo>
                    <a:pt x="661911" y="708075"/>
                  </a:lnTo>
                  <a:lnTo>
                    <a:pt x="662660" y="708113"/>
                  </a:lnTo>
                  <a:lnTo>
                    <a:pt x="663397" y="708164"/>
                  </a:lnTo>
                  <a:lnTo>
                    <a:pt x="664171" y="707834"/>
                  </a:lnTo>
                  <a:lnTo>
                    <a:pt x="665200" y="706907"/>
                  </a:lnTo>
                  <a:lnTo>
                    <a:pt x="665543" y="706183"/>
                  </a:lnTo>
                  <a:lnTo>
                    <a:pt x="665632" y="704684"/>
                  </a:lnTo>
                  <a:close/>
                </a:path>
                <a:path w="777875" h="916939">
                  <a:moveTo>
                    <a:pt x="670407" y="645820"/>
                  </a:moveTo>
                  <a:lnTo>
                    <a:pt x="670153" y="645134"/>
                  </a:lnTo>
                  <a:lnTo>
                    <a:pt x="668667" y="643470"/>
                  </a:lnTo>
                  <a:lnTo>
                    <a:pt x="666711" y="643445"/>
                  </a:lnTo>
                  <a:lnTo>
                    <a:pt x="665683" y="644347"/>
                  </a:lnTo>
                  <a:lnTo>
                    <a:pt x="665137" y="644842"/>
                  </a:lnTo>
                  <a:lnTo>
                    <a:pt x="664806" y="645502"/>
                  </a:lnTo>
                  <a:lnTo>
                    <a:pt x="664718" y="647001"/>
                  </a:lnTo>
                  <a:lnTo>
                    <a:pt x="664959" y="647839"/>
                  </a:lnTo>
                  <a:lnTo>
                    <a:pt x="665467" y="648322"/>
                  </a:lnTo>
                  <a:lnTo>
                    <a:pt x="665886" y="648868"/>
                  </a:lnTo>
                  <a:lnTo>
                    <a:pt x="666610" y="649211"/>
                  </a:lnTo>
                  <a:lnTo>
                    <a:pt x="667359" y="649249"/>
                  </a:lnTo>
                  <a:lnTo>
                    <a:pt x="668108" y="649300"/>
                  </a:lnTo>
                  <a:lnTo>
                    <a:pt x="668870" y="649033"/>
                  </a:lnTo>
                  <a:lnTo>
                    <a:pt x="669429" y="648550"/>
                  </a:lnTo>
                  <a:lnTo>
                    <a:pt x="669975" y="648131"/>
                  </a:lnTo>
                  <a:lnTo>
                    <a:pt x="670318" y="647407"/>
                  </a:lnTo>
                  <a:lnTo>
                    <a:pt x="670407" y="645820"/>
                  </a:lnTo>
                  <a:close/>
                </a:path>
                <a:path w="777875" h="916939">
                  <a:moveTo>
                    <a:pt x="674281" y="750214"/>
                  </a:moveTo>
                  <a:lnTo>
                    <a:pt x="674027" y="749439"/>
                  </a:lnTo>
                  <a:lnTo>
                    <a:pt x="673531" y="748969"/>
                  </a:lnTo>
                  <a:lnTo>
                    <a:pt x="672541" y="747776"/>
                  </a:lnTo>
                  <a:lnTo>
                    <a:pt x="670598" y="747814"/>
                  </a:lnTo>
                  <a:lnTo>
                    <a:pt x="669645" y="748677"/>
                  </a:lnTo>
                  <a:lnTo>
                    <a:pt x="669086" y="749160"/>
                  </a:lnTo>
                  <a:lnTo>
                    <a:pt x="668680" y="749896"/>
                  </a:lnTo>
                  <a:lnTo>
                    <a:pt x="668591" y="751382"/>
                  </a:lnTo>
                  <a:lnTo>
                    <a:pt x="668845" y="752144"/>
                  </a:lnTo>
                  <a:lnTo>
                    <a:pt x="669353" y="752627"/>
                  </a:lnTo>
                  <a:lnTo>
                    <a:pt x="669836" y="753173"/>
                  </a:lnTo>
                  <a:lnTo>
                    <a:pt x="670572" y="753592"/>
                  </a:lnTo>
                  <a:lnTo>
                    <a:pt x="671309" y="753643"/>
                  </a:lnTo>
                  <a:lnTo>
                    <a:pt x="672058" y="753681"/>
                  </a:lnTo>
                  <a:lnTo>
                    <a:pt x="672757" y="753351"/>
                  </a:lnTo>
                  <a:lnTo>
                    <a:pt x="673862" y="752360"/>
                  </a:lnTo>
                  <a:lnTo>
                    <a:pt x="674204" y="751700"/>
                  </a:lnTo>
                  <a:lnTo>
                    <a:pt x="674281" y="750214"/>
                  </a:lnTo>
                  <a:close/>
                </a:path>
                <a:path w="777875" h="916939">
                  <a:moveTo>
                    <a:pt x="676465" y="686993"/>
                  </a:moveTo>
                  <a:lnTo>
                    <a:pt x="676287" y="686308"/>
                  </a:lnTo>
                  <a:lnTo>
                    <a:pt x="675779" y="685761"/>
                  </a:lnTo>
                  <a:lnTo>
                    <a:pt x="674801" y="684644"/>
                  </a:lnTo>
                  <a:lnTo>
                    <a:pt x="672858" y="684466"/>
                  </a:lnTo>
                  <a:lnTo>
                    <a:pt x="671741" y="685520"/>
                  </a:lnTo>
                  <a:lnTo>
                    <a:pt x="671195" y="686015"/>
                  </a:lnTo>
                  <a:lnTo>
                    <a:pt x="670852" y="686676"/>
                  </a:lnTo>
                  <a:lnTo>
                    <a:pt x="670763" y="688174"/>
                  </a:lnTo>
                  <a:lnTo>
                    <a:pt x="671029" y="688860"/>
                  </a:lnTo>
                  <a:lnTo>
                    <a:pt x="671512" y="689483"/>
                  </a:lnTo>
                  <a:lnTo>
                    <a:pt x="672020" y="690041"/>
                  </a:lnTo>
                  <a:lnTo>
                    <a:pt x="672744" y="690384"/>
                  </a:lnTo>
                  <a:lnTo>
                    <a:pt x="673493" y="690422"/>
                  </a:lnTo>
                  <a:lnTo>
                    <a:pt x="674243" y="690473"/>
                  </a:lnTo>
                  <a:lnTo>
                    <a:pt x="675005" y="690219"/>
                  </a:lnTo>
                  <a:lnTo>
                    <a:pt x="676109" y="689229"/>
                  </a:lnTo>
                  <a:lnTo>
                    <a:pt x="676376" y="688492"/>
                  </a:lnTo>
                  <a:lnTo>
                    <a:pt x="676465" y="686993"/>
                  </a:lnTo>
                  <a:close/>
                </a:path>
                <a:path w="777875" h="916939">
                  <a:moveTo>
                    <a:pt x="693889" y="727392"/>
                  </a:moveTo>
                  <a:lnTo>
                    <a:pt x="693635" y="726694"/>
                  </a:lnTo>
                  <a:lnTo>
                    <a:pt x="693140" y="726147"/>
                  </a:lnTo>
                  <a:lnTo>
                    <a:pt x="692162" y="724966"/>
                  </a:lnTo>
                  <a:lnTo>
                    <a:pt x="690206" y="724928"/>
                  </a:lnTo>
                  <a:lnTo>
                    <a:pt x="689178" y="725919"/>
                  </a:lnTo>
                  <a:lnTo>
                    <a:pt x="688619" y="726401"/>
                  </a:lnTo>
                  <a:lnTo>
                    <a:pt x="688289" y="727075"/>
                  </a:lnTo>
                  <a:lnTo>
                    <a:pt x="688200" y="728560"/>
                  </a:lnTo>
                  <a:lnTo>
                    <a:pt x="688454" y="729322"/>
                  </a:lnTo>
                  <a:lnTo>
                    <a:pt x="688949" y="729805"/>
                  </a:lnTo>
                  <a:lnTo>
                    <a:pt x="689368" y="730427"/>
                  </a:lnTo>
                  <a:lnTo>
                    <a:pt x="690105" y="730770"/>
                  </a:lnTo>
                  <a:lnTo>
                    <a:pt x="690918" y="730821"/>
                  </a:lnTo>
                  <a:lnTo>
                    <a:pt x="691667" y="730859"/>
                  </a:lnTo>
                  <a:lnTo>
                    <a:pt x="692353" y="730605"/>
                  </a:lnTo>
                  <a:lnTo>
                    <a:pt x="693470" y="729615"/>
                  </a:lnTo>
                  <a:lnTo>
                    <a:pt x="693801" y="728891"/>
                  </a:lnTo>
                  <a:lnTo>
                    <a:pt x="693889" y="727392"/>
                  </a:lnTo>
                  <a:close/>
                </a:path>
                <a:path w="777875" h="916939">
                  <a:moveTo>
                    <a:pt x="695388" y="849934"/>
                  </a:moveTo>
                  <a:lnTo>
                    <a:pt x="695134" y="849172"/>
                  </a:lnTo>
                  <a:lnTo>
                    <a:pt x="694626" y="848614"/>
                  </a:lnTo>
                  <a:lnTo>
                    <a:pt x="693572" y="847509"/>
                  </a:lnTo>
                  <a:lnTo>
                    <a:pt x="691616" y="847394"/>
                  </a:lnTo>
                  <a:lnTo>
                    <a:pt x="690600" y="848385"/>
                  </a:lnTo>
                  <a:lnTo>
                    <a:pt x="690041" y="848880"/>
                  </a:lnTo>
                  <a:lnTo>
                    <a:pt x="689698" y="849604"/>
                  </a:lnTo>
                  <a:lnTo>
                    <a:pt x="689610" y="851039"/>
                  </a:lnTo>
                  <a:lnTo>
                    <a:pt x="689864" y="851801"/>
                  </a:lnTo>
                  <a:lnTo>
                    <a:pt x="690448" y="852360"/>
                  </a:lnTo>
                  <a:lnTo>
                    <a:pt x="690867" y="852906"/>
                  </a:lnTo>
                  <a:lnTo>
                    <a:pt x="691591" y="853249"/>
                  </a:lnTo>
                  <a:lnTo>
                    <a:pt x="692340" y="853287"/>
                  </a:lnTo>
                  <a:lnTo>
                    <a:pt x="693089" y="853338"/>
                  </a:lnTo>
                  <a:lnTo>
                    <a:pt x="693775" y="853071"/>
                  </a:lnTo>
                  <a:lnTo>
                    <a:pt x="694397" y="852589"/>
                  </a:lnTo>
                  <a:lnTo>
                    <a:pt x="694956" y="852093"/>
                  </a:lnTo>
                  <a:lnTo>
                    <a:pt x="695299" y="851357"/>
                  </a:lnTo>
                  <a:lnTo>
                    <a:pt x="695388" y="849934"/>
                  </a:lnTo>
                  <a:close/>
                </a:path>
                <a:path w="777875" h="916939">
                  <a:moveTo>
                    <a:pt x="696455" y="781037"/>
                  </a:moveTo>
                  <a:lnTo>
                    <a:pt x="696201" y="780275"/>
                  </a:lnTo>
                  <a:lnTo>
                    <a:pt x="694728" y="778611"/>
                  </a:lnTo>
                  <a:lnTo>
                    <a:pt x="692861" y="778497"/>
                  </a:lnTo>
                  <a:lnTo>
                    <a:pt x="691184" y="779983"/>
                  </a:lnTo>
                  <a:lnTo>
                    <a:pt x="690854" y="780719"/>
                  </a:lnTo>
                  <a:lnTo>
                    <a:pt x="690765" y="782218"/>
                  </a:lnTo>
                  <a:lnTo>
                    <a:pt x="691019" y="782904"/>
                  </a:lnTo>
                  <a:lnTo>
                    <a:pt x="691515" y="783450"/>
                  </a:lnTo>
                  <a:lnTo>
                    <a:pt x="691946" y="784009"/>
                  </a:lnTo>
                  <a:lnTo>
                    <a:pt x="692670" y="784352"/>
                  </a:lnTo>
                  <a:lnTo>
                    <a:pt x="693496" y="784402"/>
                  </a:lnTo>
                  <a:lnTo>
                    <a:pt x="694232" y="784440"/>
                  </a:lnTo>
                  <a:lnTo>
                    <a:pt x="694931" y="784174"/>
                  </a:lnTo>
                  <a:lnTo>
                    <a:pt x="696036" y="783196"/>
                  </a:lnTo>
                  <a:lnTo>
                    <a:pt x="696379" y="782535"/>
                  </a:lnTo>
                  <a:lnTo>
                    <a:pt x="696455" y="781037"/>
                  </a:lnTo>
                  <a:close/>
                </a:path>
                <a:path w="777875" h="916939">
                  <a:moveTo>
                    <a:pt x="697623" y="810666"/>
                  </a:moveTo>
                  <a:lnTo>
                    <a:pt x="697369" y="809904"/>
                  </a:lnTo>
                  <a:lnTo>
                    <a:pt x="696874" y="809345"/>
                  </a:lnTo>
                  <a:lnTo>
                    <a:pt x="695807" y="808240"/>
                  </a:lnTo>
                  <a:lnTo>
                    <a:pt x="693851" y="808215"/>
                  </a:lnTo>
                  <a:lnTo>
                    <a:pt x="692912" y="809117"/>
                  </a:lnTo>
                  <a:lnTo>
                    <a:pt x="692277" y="809612"/>
                  </a:lnTo>
                  <a:lnTo>
                    <a:pt x="691934" y="810336"/>
                  </a:lnTo>
                  <a:lnTo>
                    <a:pt x="691845" y="811847"/>
                  </a:lnTo>
                  <a:lnTo>
                    <a:pt x="692188" y="812609"/>
                  </a:lnTo>
                  <a:lnTo>
                    <a:pt x="692607" y="813015"/>
                  </a:lnTo>
                  <a:lnTo>
                    <a:pt x="693102" y="813638"/>
                  </a:lnTo>
                  <a:lnTo>
                    <a:pt x="693826" y="813981"/>
                  </a:lnTo>
                  <a:lnTo>
                    <a:pt x="694575" y="814019"/>
                  </a:lnTo>
                  <a:lnTo>
                    <a:pt x="695325" y="814070"/>
                  </a:lnTo>
                  <a:lnTo>
                    <a:pt x="696087" y="813803"/>
                  </a:lnTo>
                  <a:lnTo>
                    <a:pt x="696569" y="813308"/>
                  </a:lnTo>
                  <a:lnTo>
                    <a:pt x="697115" y="812888"/>
                  </a:lnTo>
                  <a:lnTo>
                    <a:pt x="697534" y="812177"/>
                  </a:lnTo>
                  <a:lnTo>
                    <a:pt x="697623" y="810666"/>
                  </a:lnTo>
                  <a:close/>
                </a:path>
                <a:path w="777875" h="916939">
                  <a:moveTo>
                    <a:pt x="708063" y="898474"/>
                  </a:moveTo>
                  <a:lnTo>
                    <a:pt x="707809" y="897775"/>
                  </a:lnTo>
                  <a:lnTo>
                    <a:pt x="707313" y="897153"/>
                  </a:lnTo>
                  <a:lnTo>
                    <a:pt x="706335" y="896035"/>
                  </a:lnTo>
                  <a:lnTo>
                    <a:pt x="704392" y="895997"/>
                  </a:lnTo>
                  <a:lnTo>
                    <a:pt x="703351" y="897001"/>
                  </a:lnTo>
                  <a:lnTo>
                    <a:pt x="702792" y="897496"/>
                  </a:lnTo>
                  <a:lnTo>
                    <a:pt x="702462" y="898156"/>
                  </a:lnTo>
                  <a:lnTo>
                    <a:pt x="702373" y="899642"/>
                  </a:lnTo>
                  <a:lnTo>
                    <a:pt x="702627" y="900404"/>
                  </a:lnTo>
                  <a:lnTo>
                    <a:pt x="703554" y="901433"/>
                  </a:lnTo>
                  <a:lnTo>
                    <a:pt x="704278" y="901852"/>
                  </a:lnTo>
                  <a:lnTo>
                    <a:pt x="705027" y="901890"/>
                  </a:lnTo>
                  <a:lnTo>
                    <a:pt x="705764" y="901941"/>
                  </a:lnTo>
                  <a:lnTo>
                    <a:pt x="706539" y="901598"/>
                  </a:lnTo>
                  <a:lnTo>
                    <a:pt x="707009" y="901179"/>
                  </a:lnTo>
                  <a:lnTo>
                    <a:pt x="707644" y="900684"/>
                  </a:lnTo>
                  <a:lnTo>
                    <a:pt x="707986" y="899960"/>
                  </a:lnTo>
                  <a:lnTo>
                    <a:pt x="708063" y="898474"/>
                  </a:lnTo>
                  <a:close/>
                </a:path>
                <a:path w="777875" h="916939">
                  <a:moveTo>
                    <a:pt x="710120" y="665048"/>
                  </a:moveTo>
                  <a:lnTo>
                    <a:pt x="709866" y="664286"/>
                  </a:lnTo>
                  <a:lnTo>
                    <a:pt x="709371" y="663727"/>
                  </a:lnTo>
                  <a:lnTo>
                    <a:pt x="708317" y="662622"/>
                  </a:lnTo>
                  <a:lnTo>
                    <a:pt x="706437" y="662597"/>
                  </a:lnTo>
                  <a:lnTo>
                    <a:pt x="704862" y="663994"/>
                  </a:lnTo>
                  <a:lnTo>
                    <a:pt x="704519" y="664730"/>
                  </a:lnTo>
                  <a:lnTo>
                    <a:pt x="704430" y="666153"/>
                  </a:lnTo>
                  <a:lnTo>
                    <a:pt x="704684" y="666927"/>
                  </a:lnTo>
                  <a:lnTo>
                    <a:pt x="705104" y="667461"/>
                  </a:lnTo>
                  <a:lnTo>
                    <a:pt x="705599" y="668020"/>
                  </a:lnTo>
                  <a:lnTo>
                    <a:pt x="706335" y="668362"/>
                  </a:lnTo>
                  <a:lnTo>
                    <a:pt x="707085" y="668401"/>
                  </a:lnTo>
                  <a:lnTo>
                    <a:pt x="707821" y="668451"/>
                  </a:lnTo>
                  <a:lnTo>
                    <a:pt x="708596" y="668185"/>
                  </a:lnTo>
                  <a:lnTo>
                    <a:pt x="709701" y="667207"/>
                  </a:lnTo>
                  <a:lnTo>
                    <a:pt x="710044" y="666470"/>
                  </a:lnTo>
                  <a:lnTo>
                    <a:pt x="710120" y="665048"/>
                  </a:lnTo>
                  <a:close/>
                </a:path>
                <a:path w="777875" h="916939">
                  <a:moveTo>
                    <a:pt x="718769" y="735863"/>
                  </a:moveTo>
                  <a:lnTo>
                    <a:pt x="718515" y="735088"/>
                  </a:lnTo>
                  <a:lnTo>
                    <a:pt x="718007" y="734618"/>
                  </a:lnTo>
                  <a:lnTo>
                    <a:pt x="716953" y="733425"/>
                  </a:lnTo>
                  <a:lnTo>
                    <a:pt x="714997" y="733386"/>
                  </a:lnTo>
                  <a:lnTo>
                    <a:pt x="714044" y="734326"/>
                  </a:lnTo>
                  <a:lnTo>
                    <a:pt x="713422" y="734796"/>
                  </a:lnTo>
                  <a:lnTo>
                    <a:pt x="713079" y="735533"/>
                  </a:lnTo>
                  <a:lnTo>
                    <a:pt x="712990" y="737031"/>
                  </a:lnTo>
                  <a:lnTo>
                    <a:pt x="713244" y="737793"/>
                  </a:lnTo>
                  <a:lnTo>
                    <a:pt x="716470" y="739330"/>
                  </a:lnTo>
                  <a:lnTo>
                    <a:pt x="717156" y="739063"/>
                  </a:lnTo>
                  <a:lnTo>
                    <a:pt x="717778" y="738581"/>
                  </a:lnTo>
                  <a:lnTo>
                    <a:pt x="718337" y="738085"/>
                  </a:lnTo>
                  <a:lnTo>
                    <a:pt x="718680" y="737349"/>
                  </a:lnTo>
                  <a:lnTo>
                    <a:pt x="718769" y="735863"/>
                  </a:lnTo>
                  <a:close/>
                </a:path>
                <a:path w="777875" h="916939">
                  <a:moveTo>
                    <a:pt x="720039" y="835812"/>
                  </a:moveTo>
                  <a:lnTo>
                    <a:pt x="719861" y="835113"/>
                  </a:lnTo>
                  <a:lnTo>
                    <a:pt x="719289" y="834491"/>
                  </a:lnTo>
                  <a:lnTo>
                    <a:pt x="718235" y="833386"/>
                  </a:lnTo>
                  <a:lnTo>
                    <a:pt x="716432" y="833361"/>
                  </a:lnTo>
                  <a:lnTo>
                    <a:pt x="714781" y="834834"/>
                  </a:lnTo>
                  <a:lnTo>
                    <a:pt x="714514" y="835494"/>
                  </a:lnTo>
                  <a:lnTo>
                    <a:pt x="714425" y="836993"/>
                  </a:lnTo>
                  <a:lnTo>
                    <a:pt x="714603" y="837755"/>
                  </a:lnTo>
                  <a:lnTo>
                    <a:pt x="715111" y="838238"/>
                  </a:lnTo>
                  <a:lnTo>
                    <a:pt x="715594" y="838784"/>
                  </a:lnTo>
                  <a:lnTo>
                    <a:pt x="716241" y="839190"/>
                  </a:lnTo>
                  <a:lnTo>
                    <a:pt x="717067" y="839241"/>
                  </a:lnTo>
                  <a:lnTo>
                    <a:pt x="717816" y="839292"/>
                  </a:lnTo>
                  <a:lnTo>
                    <a:pt x="718515" y="839025"/>
                  </a:lnTo>
                  <a:lnTo>
                    <a:pt x="719620" y="838034"/>
                  </a:lnTo>
                  <a:lnTo>
                    <a:pt x="719963" y="837311"/>
                  </a:lnTo>
                  <a:lnTo>
                    <a:pt x="720039" y="835812"/>
                  </a:lnTo>
                  <a:close/>
                </a:path>
                <a:path w="777875" h="916939">
                  <a:moveTo>
                    <a:pt x="726859" y="691299"/>
                  </a:moveTo>
                  <a:lnTo>
                    <a:pt x="726681" y="690613"/>
                  </a:lnTo>
                  <a:lnTo>
                    <a:pt x="725119" y="688873"/>
                  </a:lnTo>
                  <a:lnTo>
                    <a:pt x="723239" y="688835"/>
                  </a:lnTo>
                  <a:lnTo>
                    <a:pt x="722147" y="689749"/>
                  </a:lnTo>
                  <a:lnTo>
                    <a:pt x="721588" y="690321"/>
                  </a:lnTo>
                  <a:lnTo>
                    <a:pt x="721245" y="690981"/>
                  </a:lnTo>
                  <a:lnTo>
                    <a:pt x="721156" y="692467"/>
                  </a:lnTo>
                  <a:lnTo>
                    <a:pt x="721423" y="693229"/>
                  </a:lnTo>
                  <a:lnTo>
                    <a:pt x="721918" y="693712"/>
                  </a:lnTo>
                  <a:lnTo>
                    <a:pt x="722414" y="694270"/>
                  </a:lnTo>
                  <a:lnTo>
                    <a:pt x="723138" y="694601"/>
                  </a:lnTo>
                  <a:lnTo>
                    <a:pt x="723900" y="694651"/>
                  </a:lnTo>
                  <a:lnTo>
                    <a:pt x="724636" y="694690"/>
                  </a:lnTo>
                  <a:lnTo>
                    <a:pt x="725398" y="694512"/>
                  </a:lnTo>
                  <a:lnTo>
                    <a:pt x="725957" y="694016"/>
                  </a:lnTo>
                  <a:lnTo>
                    <a:pt x="726427" y="693521"/>
                  </a:lnTo>
                  <a:lnTo>
                    <a:pt x="726770" y="692785"/>
                  </a:lnTo>
                  <a:lnTo>
                    <a:pt x="726859" y="691299"/>
                  </a:lnTo>
                  <a:close/>
                </a:path>
                <a:path w="777875" h="916939">
                  <a:moveTo>
                    <a:pt x="739444" y="767956"/>
                  </a:moveTo>
                  <a:lnTo>
                    <a:pt x="739101" y="767257"/>
                  </a:lnTo>
                  <a:lnTo>
                    <a:pt x="738619" y="766699"/>
                  </a:lnTo>
                  <a:lnTo>
                    <a:pt x="737628" y="765530"/>
                  </a:lnTo>
                  <a:lnTo>
                    <a:pt x="735672" y="765568"/>
                  </a:lnTo>
                  <a:lnTo>
                    <a:pt x="734720" y="766483"/>
                  </a:lnTo>
                  <a:lnTo>
                    <a:pt x="734187" y="766902"/>
                  </a:lnTo>
                  <a:lnTo>
                    <a:pt x="733844" y="767638"/>
                  </a:lnTo>
                  <a:lnTo>
                    <a:pt x="733755" y="769137"/>
                  </a:lnTo>
                  <a:lnTo>
                    <a:pt x="734009" y="769899"/>
                  </a:lnTo>
                  <a:lnTo>
                    <a:pt x="737146" y="771423"/>
                  </a:lnTo>
                  <a:lnTo>
                    <a:pt x="737831" y="771169"/>
                  </a:lnTo>
                  <a:lnTo>
                    <a:pt x="738466" y="770674"/>
                  </a:lnTo>
                  <a:lnTo>
                    <a:pt x="739025" y="770178"/>
                  </a:lnTo>
                  <a:lnTo>
                    <a:pt x="739368" y="769454"/>
                  </a:lnTo>
                  <a:lnTo>
                    <a:pt x="739444" y="767956"/>
                  </a:lnTo>
                  <a:close/>
                </a:path>
                <a:path w="777875" h="916939">
                  <a:moveTo>
                    <a:pt x="742149" y="867994"/>
                  </a:moveTo>
                  <a:lnTo>
                    <a:pt x="741883" y="867308"/>
                  </a:lnTo>
                  <a:lnTo>
                    <a:pt x="741387" y="866813"/>
                  </a:lnTo>
                  <a:lnTo>
                    <a:pt x="740473" y="865644"/>
                  </a:lnTo>
                  <a:lnTo>
                    <a:pt x="738378" y="865593"/>
                  </a:lnTo>
                  <a:lnTo>
                    <a:pt x="737425" y="866521"/>
                  </a:lnTo>
                  <a:lnTo>
                    <a:pt x="736866" y="867016"/>
                  </a:lnTo>
                  <a:lnTo>
                    <a:pt x="736536" y="867676"/>
                  </a:lnTo>
                  <a:lnTo>
                    <a:pt x="736447" y="869238"/>
                  </a:lnTo>
                  <a:lnTo>
                    <a:pt x="736701" y="869924"/>
                  </a:lnTo>
                  <a:lnTo>
                    <a:pt x="737196" y="870483"/>
                  </a:lnTo>
                  <a:lnTo>
                    <a:pt x="737616" y="871029"/>
                  </a:lnTo>
                  <a:lnTo>
                    <a:pt x="738339" y="871385"/>
                  </a:lnTo>
                  <a:lnTo>
                    <a:pt x="739178" y="871423"/>
                  </a:lnTo>
                  <a:lnTo>
                    <a:pt x="739914" y="871474"/>
                  </a:lnTo>
                  <a:lnTo>
                    <a:pt x="740676" y="871207"/>
                  </a:lnTo>
                  <a:lnTo>
                    <a:pt x="741159" y="870712"/>
                  </a:lnTo>
                  <a:lnTo>
                    <a:pt x="741718" y="870216"/>
                  </a:lnTo>
                  <a:lnTo>
                    <a:pt x="742061" y="869480"/>
                  </a:lnTo>
                  <a:lnTo>
                    <a:pt x="742149" y="867994"/>
                  </a:lnTo>
                  <a:close/>
                </a:path>
                <a:path w="777875" h="916939">
                  <a:moveTo>
                    <a:pt x="745185" y="913257"/>
                  </a:moveTo>
                  <a:lnTo>
                    <a:pt x="744931" y="912507"/>
                  </a:lnTo>
                  <a:lnTo>
                    <a:pt x="743445" y="910831"/>
                  </a:lnTo>
                  <a:lnTo>
                    <a:pt x="741502" y="910805"/>
                  </a:lnTo>
                  <a:lnTo>
                    <a:pt x="739914" y="912215"/>
                  </a:lnTo>
                  <a:lnTo>
                    <a:pt x="739584" y="912876"/>
                  </a:lnTo>
                  <a:lnTo>
                    <a:pt x="739495" y="914438"/>
                  </a:lnTo>
                  <a:lnTo>
                    <a:pt x="739749" y="915136"/>
                  </a:lnTo>
                  <a:lnTo>
                    <a:pt x="740244" y="915682"/>
                  </a:lnTo>
                  <a:lnTo>
                    <a:pt x="740664" y="916228"/>
                  </a:lnTo>
                  <a:lnTo>
                    <a:pt x="741400" y="916571"/>
                  </a:lnTo>
                  <a:lnTo>
                    <a:pt x="742226" y="916622"/>
                  </a:lnTo>
                  <a:lnTo>
                    <a:pt x="742962" y="916673"/>
                  </a:lnTo>
                  <a:lnTo>
                    <a:pt x="743661" y="916406"/>
                  </a:lnTo>
                  <a:lnTo>
                    <a:pt x="744766" y="915416"/>
                  </a:lnTo>
                  <a:lnTo>
                    <a:pt x="745109" y="914755"/>
                  </a:lnTo>
                  <a:lnTo>
                    <a:pt x="745185" y="913257"/>
                  </a:lnTo>
                  <a:close/>
                </a:path>
                <a:path w="777875" h="916939">
                  <a:moveTo>
                    <a:pt x="750570" y="793953"/>
                  </a:moveTo>
                  <a:lnTo>
                    <a:pt x="750303" y="793191"/>
                  </a:lnTo>
                  <a:lnTo>
                    <a:pt x="749808" y="792708"/>
                  </a:lnTo>
                  <a:lnTo>
                    <a:pt x="748830" y="791527"/>
                  </a:lnTo>
                  <a:lnTo>
                    <a:pt x="746887" y="791489"/>
                  </a:lnTo>
                  <a:lnTo>
                    <a:pt x="745921" y="792416"/>
                  </a:lnTo>
                  <a:lnTo>
                    <a:pt x="745299" y="792899"/>
                  </a:lnTo>
                  <a:lnTo>
                    <a:pt x="744956" y="793635"/>
                  </a:lnTo>
                  <a:lnTo>
                    <a:pt x="744867" y="795121"/>
                  </a:lnTo>
                  <a:lnTo>
                    <a:pt x="745134" y="795820"/>
                  </a:lnTo>
                  <a:lnTo>
                    <a:pt x="746112" y="796925"/>
                  </a:lnTo>
                  <a:lnTo>
                    <a:pt x="746848" y="797267"/>
                  </a:lnTo>
                  <a:lnTo>
                    <a:pt x="747598" y="797306"/>
                  </a:lnTo>
                  <a:lnTo>
                    <a:pt x="748347" y="797356"/>
                  </a:lnTo>
                  <a:lnTo>
                    <a:pt x="749109" y="797102"/>
                  </a:lnTo>
                  <a:lnTo>
                    <a:pt x="750138" y="796175"/>
                  </a:lnTo>
                  <a:lnTo>
                    <a:pt x="750481" y="795451"/>
                  </a:lnTo>
                  <a:lnTo>
                    <a:pt x="750570" y="793953"/>
                  </a:lnTo>
                  <a:close/>
                </a:path>
                <a:path w="777875" h="916939">
                  <a:moveTo>
                    <a:pt x="756539" y="837895"/>
                  </a:moveTo>
                  <a:lnTo>
                    <a:pt x="756272" y="837196"/>
                  </a:lnTo>
                  <a:lnTo>
                    <a:pt x="755777" y="836650"/>
                  </a:lnTo>
                  <a:lnTo>
                    <a:pt x="754799" y="835469"/>
                  </a:lnTo>
                  <a:lnTo>
                    <a:pt x="752779" y="835507"/>
                  </a:lnTo>
                  <a:lnTo>
                    <a:pt x="751827" y="836422"/>
                  </a:lnTo>
                  <a:lnTo>
                    <a:pt x="751268" y="836917"/>
                  </a:lnTo>
                  <a:lnTo>
                    <a:pt x="750925" y="837577"/>
                  </a:lnTo>
                  <a:lnTo>
                    <a:pt x="750836" y="839076"/>
                  </a:lnTo>
                  <a:lnTo>
                    <a:pt x="751090" y="839838"/>
                  </a:lnTo>
                  <a:lnTo>
                    <a:pt x="751522" y="840308"/>
                  </a:lnTo>
                  <a:lnTo>
                    <a:pt x="752017" y="840943"/>
                  </a:lnTo>
                  <a:lnTo>
                    <a:pt x="752741" y="841273"/>
                  </a:lnTo>
                  <a:lnTo>
                    <a:pt x="753491" y="841324"/>
                  </a:lnTo>
                  <a:lnTo>
                    <a:pt x="754240" y="841362"/>
                  </a:lnTo>
                  <a:lnTo>
                    <a:pt x="755002" y="841108"/>
                  </a:lnTo>
                  <a:lnTo>
                    <a:pt x="755484" y="840613"/>
                  </a:lnTo>
                  <a:lnTo>
                    <a:pt x="756107" y="840117"/>
                  </a:lnTo>
                  <a:lnTo>
                    <a:pt x="756450" y="839393"/>
                  </a:lnTo>
                  <a:lnTo>
                    <a:pt x="756539" y="837895"/>
                  </a:lnTo>
                  <a:close/>
                </a:path>
                <a:path w="777875" h="916939">
                  <a:moveTo>
                    <a:pt x="764273" y="725779"/>
                  </a:moveTo>
                  <a:lnTo>
                    <a:pt x="764095" y="725081"/>
                  </a:lnTo>
                  <a:lnTo>
                    <a:pt x="762546" y="723353"/>
                  </a:lnTo>
                  <a:lnTo>
                    <a:pt x="760590" y="723315"/>
                  </a:lnTo>
                  <a:lnTo>
                    <a:pt x="759561" y="724306"/>
                  </a:lnTo>
                  <a:lnTo>
                    <a:pt x="759002" y="724789"/>
                  </a:lnTo>
                  <a:lnTo>
                    <a:pt x="758672" y="725462"/>
                  </a:lnTo>
                  <a:lnTo>
                    <a:pt x="758583" y="726948"/>
                  </a:lnTo>
                  <a:lnTo>
                    <a:pt x="758926" y="727722"/>
                  </a:lnTo>
                  <a:lnTo>
                    <a:pt x="762050" y="729246"/>
                  </a:lnTo>
                  <a:lnTo>
                    <a:pt x="762749" y="728992"/>
                  </a:lnTo>
                  <a:lnTo>
                    <a:pt x="763854" y="728002"/>
                  </a:lnTo>
                  <a:lnTo>
                    <a:pt x="764184" y="727341"/>
                  </a:lnTo>
                  <a:lnTo>
                    <a:pt x="764273" y="725779"/>
                  </a:lnTo>
                  <a:close/>
                </a:path>
                <a:path w="777875" h="916939">
                  <a:moveTo>
                    <a:pt x="772782" y="775487"/>
                  </a:moveTo>
                  <a:lnTo>
                    <a:pt x="772439" y="774788"/>
                  </a:lnTo>
                  <a:lnTo>
                    <a:pt x="772020" y="774242"/>
                  </a:lnTo>
                  <a:lnTo>
                    <a:pt x="770953" y="773125"/>
                  </a:lnTo>
                  <a:lnTo>
                    <a:pt x="769010" y="773099"/>
                  </a:lnTo>
                  <a:lnTo>
                    <a:pt x="768057" y="774014"/>
                  </a:lnTo>
                  <a:lnTo>
                    <a:pt x="767511" y="774509"/>
                  </a:lnTo>
                  <a:lnTo>
                    <a:pt x="767168" y="775157"/>
                  </a:lnTo>
                  <a:lnTo>
                    <a:pt x="767080" y="776655"/>
                  </a:lnTo>
                  <a:lnTo>
                    <a:pt x="767346" y="777430"/>
                  </a:lnTo>
                  <a:lnTo>
                    <a:pt x="770470" y="778954"/>
                  </a:lnTo>
                  <a:lnTo>
                    <a:pt x="771232" y="778700"/>
                  </a:lnTo>
                  <a:lnTo>
                    <a:pt x="772350" y="777709"/>
                  </a:lnTo>
                  <a:lnTo>
                    <a:pt x="772693" y="776986"/>
                  </a:lnTo>
                  <a:lnTo>
                    <a:pt x="772782" y="775487"/>
                  </a:lnTo>
                  <a:close/>
                </a:path>
                <a:path w="777875" h="916939">
                  <a:moveTo>
                    <a:pt x="776109" y="864374"/>
                  </a:moveTo>
                  <a:lnTo>
                    <a:pt x="775855" y="863612"/>
                  </a:lnTo>
                  <a:lnTo>
                    <a:pt x="774382" y="861949"/>
                  </a:lnTo>
                  <a:lnTo>
                    <a:pt x="772350" y="861910"/>
                  </a:lnTo>
                  <a:lnTo>
                    <a:pt x="771474" y="862838"/>
                  </a:lnTo>
                  <a:lnTo>
                    <a:pt x="770839" y="863257"/>
                  </a:lnTo>
                  <a:lnTo>
                    <a:pt x="770509" y="863981"/>
                  </a:lnTo>
                  <a:lnTo>
                    <a:pt x="770420" y="865555"/>
                  </a:lnTo>
                  <a:lnTo>
                    <a:pt x="770674" y="866241"/>
                  </a:lnTo>
                  <a:lnTo>
                    <a:pt x="771169" y="866787"/>
                  </a:lnTo>
                  <a:lnTo>
                    <a:pt x="771588" y="867346"/>
                  </a:lnTo>
                  <a:lnTo>
                    <a:pt x="772325" y="867689"/>
                  </a:lnTo>
                  <a:lnTo>
                    <a:pt x="773137" y="867740"/>
                  </a:lnTo>
                  <a:lnTo>
                    <a:pt x="773887" y="867778"/>
                  </a:lnTo>
                  <a:lnTo>
                    <a:pt x="774573" y="867511"/>
                  </a:lnTo>
                  <a:lnTo>
                    <a:pt x="775690" y="866533"/>
                  </a:lnTo>
                  <a:lnTo>
                    <a:pt x="776020" y="865873"/>
                  </a:lnTo>
                  <a:lnTo>
                    <a:pt x="776109" y="864374"/>
                  </a:lnTo>
                  <a:close/>
                </a:path>
                <a:path w="777875" h="916939">
                  <a:moveTo>
                    <a:pt x="777252" y="819340"/>
                  </a:moveTo>
                  <a:lnTo>
                    <a:pt x="776986" y="818654"/>
                  </a:lnTo>
                  <a:lnTo>
                    <a:pt x="775512" y="816978"/>
                  </a:lnTo>
                  <a:lnTo>
                    <a:pt x="773480" y="816952"/>
                  </a:lnTo>
                  <a:lnTo>
                    <a:pt x="772604" y="817880"/>
                  </a:lnTo>
                  <a:lnTo>
                    <a:pt x="772058" y="818375"/>
                  </a:lnTo>
                  <a:lnTo>
                    <a:pt x="771639" y="819023"/>
                  </a:lnTo>
                  <a:lnTo>
                    <a:pt x="771550" y="820508"/>
                  </a:lnTo>
                  <a:lnTo>
                    <a:pt x="771817" y="821283"/>
                  </a:lnTo>
                  <a:lnTo>
                    <a:pt x="772795" y="822388"/>
                  </a:lnTo>
                  <a:lnTo>
                    <a:pt x="773531" y="822731"/>
                  </a:lnTo>
                  <a:lnTo>
                    <a:pt x="774280" y="822782"/>
                  </a:lnTo>
                  <a:lnTo>
                    <a:pt x="775017" y="822820"/>
                  </a:lnTo>
                  <a:lnTo>
                    <a:pt x="775716" y="822553"/>
                  </a:lnTo>
                  <a:lnTo>
                    <a:pt x="776820" y="821563"/>
                  </a:lnTo>
                  <a:lnTo>
                    <a:pt x="777163" y="820839"/>
                  </a:lnTo>
                  <a:lnTo>
                    <a:pt x="777252" y="81934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5602186" y="4069791"/>
              <a:ext cx="1021715" cy="442595"/>
            </a:xfrm>
            <a:custGeom>
              <a:avLst/>
              <a:gdLst/>
              <a:ahLst/>
              <a:cxnLst/>
              <a:rect l="l" t="t" r="r" b="b"/>
              <a:pathLst>
                <a:path w="1021715" h="442595">
                  <a:moveTo>
                    <a:pt x="5702" y="112941"/>
                  </a:moveTo>
                  <a:lnTo>
                    <a:pt x="5435" y="112255"/>
                  </a:lnTo>
                  <a:lnTo>
                    <a:pt x="3949" y="110591"/>
                  </a:lnTo>
                  <a:lnTo>
                    <a:pt x="1943" y="110553"/>
                  </a:lnTo>
                  <a:lnTo>
                    <a:pt x="977" y="111467"/>
                  </a:lnTo>
                  <a:lnTo>
                    <a:pt x="431" y="111963"/>
                  </a:lnTo>
                  <a:lnTo>
                    <a:pt x="88" y="112623"/>
                  </a:lnTo>
                  <a:lnTo>
                    <a:pt x="0" y="114198"/>
                  </a:lnTo>
                  <a:lnTo>
                    <a:pt x="266" y="114884"/>
                  </a:lnTo>
                  <a:lnTo>
                    <a:pt x="685" y="115430"/>
                  </a:lnTo>
                  <a:lnTo>
                    <a:pt x="1168" y="115989"/>
                  </a:lnTo>
                  <a:lnTo>
                    <a:pt x="1905" y="116332"/>
                  </a:lnTo>
                  <a:lnTo>
                    <a:pt x="2654" y="116370"/>
                  </a:lnTo>
                  <a:lnTo>
                    <a:pt x="3403" y="116420"/>
                  </a:lnTo>
                  <a:lnTo>
                    <a:pt x="4165" y="116154"/>
                  </a:lnTo>
                  <a:lnTo>
                    <a:pt x="4711" y="115658"/>
                  </a:lnTo>
                  <a:lnTo>
                    <a:pt x="5270" y="115176"/>
                  </a:lnTo>
                  <a:lnTo>
                    <a:pt x="5613" y="114515"/>
                  </a:lnTo>
                  <a:lnTo>
                    <a:pt x="5702" y="112941"/>
                  </a:lnTo>
                  <a:close/>
                </a:path>
                <a:path w="1021715" h="442595">
                  <a:moveTo>
                    <a:pt x="65811" y="119227"/>
                  </a:moveTo>
                  <a:lnTo>
                    <a:pt x="65557" y="118529"/>
                  </a:lnTo>
                  <a:lnTo>
                    <a:pt x="65062" y="117983"/>
                  </a:lnTo>
                  <a:lnTo>
                    <a:pt x="64071" y="116801"/>
                  </a:lnTo>
                  <a:lnTo>
                    <a:pt x="62128" y="116763"/>
                  </a:lnTo>
                  <a:lnTo>
                    <a:pt x="61087" y="117754"/>
                  </a:lnTo>
                  <a:lnTo>
                    <a:pt x="60540" y="118237"/>
                  </a:lnTo>
                  <a:lnTo>
                    <a:pt x="60210" y="118910"/>
                  </a:lnTo>
                  <a:lnTo>
                    <a:pt x="60121" y="120396"/>
                  </a:lnTo>
                  <a:lnTo>
                    <a:pt x="60375" y="121158"/>
                  </a:lnTo>
                  <a:lnTo>
                    <a:pt x="60871" y="121640"/>
                  </a:lnTo>
                  <a:lnTo>
                    <a:pt x="61366" y="122275"/>
                  </a:lnTo>
                  <a:lnTo>
                    <a:pt x="62014" y="122605"/>
                  </a:lnTo>
                  <a:lnTo>
                    <a:pt x="62763" y="122643"/>
                  </a:lnTo>
                  <a:lnTo>
                    <a:pt x="63512" y="122694"/>
                  </a:lnTo>
                  <a:lnTo>
                    <a:pt x="64274" y="122440"/>
                  </a:lnTo>
                  <a:lnTo>
                    <a:pt x="65379" y="121450"/>
                  </a:lnTo>
                  <a:lnTo>
                    <a:pt x="65722" y="120726"/>
                  </a:lnTo>
                  <a:lnTo>
                    <a:pt x="65811" y="119227"/>
                  </a:lnTo>
                  <a:close/>
                </a:path>
                <a:path w="1021715" h="442595">
                  <a:moveTo>
                    <a:pt x="98983" y="129590"/>
                  </a:moveTo>
                  <a:lnTo>
                    <a:pt x="98729" y="128828"/>
                  </a:lnTo>
                  <a:lnTo>
                    <a:pt x="97243" y="127165"/>
                  </a:lnTo>
                  <a:lnTo>
                    <a:pt x="95377" y="127063"/>
                  </a:lnTo>
                  <a:lnTo>
                    <a:pt x="93713" y="128549"/>
                  </a:lnTo>
                  <a:lnTo>
                    <a:pt x="93383" y="129197"/>
                  </a:lnTo>
                  <a:lnTo>
                    <a:pt x="93294" y="130771"/>
                  </a:lnTo>
                  <a:lnTo>
                    <a:pt x="93548" y="131457"/>
                  </a:lnTo>
                  <a:lnTo>
                    <a:pt x="94538" y="132562"/>
                  </a:lnTo>
                  <a:lnTo>
                    <a:pt x="95262" y="132918"/>
                  </a:lnTo>
                  <a:lnTo>
                    <a:pt x="95935" y="132956"/>
                  </a:lnTo>
                  <a:lnTo>
                    <a:pt x="96685" y="132994"/>
                  </a:lnTo>
                  <a:lnTo>
                    <a:pt x="97447" y="132727"/>
                  </a:lnTo>
                  <a:lnTo>
                    <a:pt x="98564" y="131749"/>
                  </a:lnTo>
                  <a:lnTo>
                    <a:pt x="98894" y="131089"/>
                  </a:lnTo>
                  <a:lnTo>
                    <a:pt x="98983" y="129590"/>
                  </a:lnTo>
                  <a:close/>
                </a:path>
                <a:path w="1021715" h="442595">
                  <a:moveTo>
                    <a:pt x="135953" y="123228"/>
                  </a:moveTo>
                  <a:lnTo>
                    <a:pt x="135623" y="122453"/>
                  </a:lnTo>
                  <a:lnTo>
                    <a:pt x="134137" y="120802"/>
                  </a:lnTo>
                  <a:lnTo>
                    <a:pt x="132181" y="120840"/>
                  </a:lnTo>
                  <a:lnTo>
                    <a:pt x="130695" y="122161"/>
                  </a:lnTo>
                  <a:lnTo>
                    <a:pt x="130352" y="122897"/>
                  </a:lnTo>
                  <a:lnTo>
                    <a:pt x="130263" y="124396"/>
                  </a:lnTo>
                  <a:lnTo>
                    <a:pt x="130441" y="125158"/>
                  </a:lnTo>
                  <a:lnTo>
                    <a:pt x="130937" y="125641"/>
                  </a:lnTo>
                  <a:lnTo>
                    <a:pt x="131432" y="126276"/>
                  </a:lnTo>
                  <a:lnTo>
                    <a:pt x="132156" y="126606"/>
                  </a:lnTo>
                  <a:lnTo>
                    <a:pt x="132905" y="126644"/>
                  </a:lnTo>
                  <a:lnTo>
                    <a:pt x="133654" y="126695"/>
                  </a:lnTo>
                  <a:lnTo>
                    <a:pt x="134416" y="126441"/>
                  </a:lnTo>
                  <a:lnTo>
                    <a:pt x="135534" y="125450"/>
                  </a:lnTo>
                  <a:lnTo>
                    <a:pt x="135864" y="124714"/>
                  </a:lnTo>
                  <a:lnTo>
                    <a:pt x="135953" y="123228"/>
                  </a:lnTo>
                  <a:close/>
                </a:path>
                <a:path w="1021715" h="442595">
                  <a:moveTo>
                    <a:pt x="168884" y="136359"/>
                  </a:moveTo>
                  <a:lnTo>
                    <a:pt x="168630" y="135661"/>
                  </a:lnTo>
                  <a:lnTo>
                    <a:pt x="168211" y="135115"/>
                  </a:lnTo>
                  <a:lnTo>
                    <a:pt x="167144" y="133934"/>
                  </a:lnTo>
                  <a:lnTo>
                    <a:pt x="165201" y="133896"/>
                  </a:lnTo>
                  <a:lnTo>
                    <a:pt x="164249" y="134886"/>
                  </a:lnTo>
                  <a:lnTo>
                    <a:pt x="163703" y="135382"/>
                  </a:lnTo>
                  <a:lnTo>
                    <a:pt x="163360" y="136042"/>
                  </a:lnTo>
                  <a:lnTo>
                    <a:pt x="163271" y="137541"/>
                  </a:lnTo>
                  <a:lnTo>
                    <a:pt x="163537" y="138303"/>
                  </a:lnTo>
                  <a:lnTo>
                    <a:pt x="166662" y="139827"/>
                  </a:lnTo>
                  <a:lnTo>
                    <a:pt x="167424" y="139585"/>
                  </a:lnTo>
                  <a:lnTo>
                    <a:pt x="168541" y="138582"/>
                  </a:lnTo>
                  <a:lnTo>
                    <a:pt x="168795" y="137858"/>
                  </a:lnTo>
                  <a:lnTo>
                    <a:pt x="168884" y="136359"/>
                  </a:lnTo>
                  <a:close/>
                </a:path>
                <a:path w="1021715" h="442595">
                  <a:moveTo>
                    <a:pt x="214477" y="127698"/>
                  </a:moveTo>
                  <a:lnTo>
                    <a:pt x="214134" y="126936"/>
                  </a:lnTo>
                  <a:lnTo>
                    <a:pt x="213715" y="126466"/>
                  </a:lnTo>
                  <a:lnTo>
                    <a:pt x="212648" y="125349"/>
                  </a:lnTo>
                  <a:lnTo>
                    <a:pt x="210781" y="125247"/>
                  </a:lnTo>
                  <a:lnTo>
                    <a:pt x="209207" y="126644"/>
                  </a:lnTo>
                  <a:lnTo>
                    <a:pt x="208864" y="127381"/>
                  </a:lnTo>
                  <a:lnTo>
                    <a:pt x="208775" y="128955"/>
                  </a:lnTo>
                  <a:lnTo>
                    <a:pt x="209042" y="129641"/>
                  </a:lnTo>
                  <a:lnTo>
                    <a:pt x="209448" y="130187"/>
                  </a:lnTo>
                  <a:lnTo>
                    <a:pt x="209956" y="130746"/>
                  </a:lnTo>
                  <a:lnTo>
                    <a:pt x="210680" y="131089"/>
                  </a:lnTo>
                  <a:lnTo>
                    <a:pt x="211429" y="131127"/>
                  </a:lnTo>
                  <a:lnTo>
                    <a:pt x="212178" y="131178"/>
                  </a:lnTo>
                  <a:lnTo>
                    <a:pt x="212940" y="130924"/>
                  </a:lnTo>
                  <a:lnTo>
                    <a:pt x="213423" y="130429"/>
                  </a:lnTo>
                  <a:lnTo>
                    <a:pt x="213969" y="129921"/>
                  </a:lnTo>
                  <a:lnTo>
                    <a:pt x="214388" y="129197"/>
                  </a:lnTo>
                  <a:lnTo>
                    <a:pt x="214477" y="127698"/>
                  </a:lnTo>
                  <a:close/>
                </a:path>
                <a:path w="1021715" h="442595">
                  <a:moveTo>
                    <a:pt x="257670" y="134442"/>
                  </a:moveTo>
                  <a:lnTo>
                    <a:pt x="257416" y="133680"/>
                  </a:lnTo>
                  <a:lnTo>
                    <a:pt x="255943" y="132016"/>
                  </a:lnTo>
                  <a:lnTo>
                    <a:pt x="254076" y="131914"/>
                  </a:lnTo>
                  <a:lnTo>
                    <a:pt x="252412" y="133388"/>
                  </a:lnTo>
                  <a:lnTo>
                    <a:pt x="252069" y="134048"/>
                  </a:lnTo>
                  <a:lnTo>
                    <a:pt x="251980" y="135623"/>
                  </a:lnTo>
                  <a:lnTo>
                    <a:pt x="252247" y="136309"/>
                  </a:lnTo>
                  <a:lnTo>
                    <a:pt x="253225" y="137414"/>
                  </a:lnTo>
                  <a:lnTo>
                    <a:pt x="253885" y="137756"/>
                  </a:lnTo>
                  <a:lnTo>
                    <a:pt x="254635" y="137795"/>
                  </a:lnTo>
                  <a:lnTo>
                    <a:pt x="255384" y="137845"/>
                  </a:lnTo>
                  <a:lnTo>
                    <a:pt x="256146" y="137579"/>
                  </a:lnTo>
                  <a:lnTo>
                    <a:pt x="257251" y="136601"/>
                  </a:lnTo>
                  <a:lnTo>
                    <a:pt x="257594" y="135864"/>
                  </a:lnTo>
                  <a:lnTo>
                    <a:pt x="257670" y="134442"/>
                  </a:lnTo>
                  <a:close/>
                </a:path>
                <a:path w="1021715" h="442595">
                  <a:moveTo>
                    <a:pt x="281470" y="111861"/>
                  </a:moveTo>
                  <a:lnTo>
                    <a:pt x="281216" y="111099"/>
                  </a:lnTo>
                  <a:lnTo>
                    <a:pt x="279730" y="109435"/>
                  </a:lnTo>
                  <a:lnTo>
                    <a:pt x="277863" y="109321"/>
                  </a:lnTo>
                  <a:lnTo>
                    <a:pt x="276199" y="110820"/>
                  </a:lnTo>
                  <a:lnTo>
                    <a:pt x="275869" y="111467"/>
                  </a:lnTo>
                  <a:lnTo>
                    <a:pt x="275780" y="113042"/>
                  </a:lnTo>
                  <a:lnTo>
                    <a:pt x="276034" y="113804"/>
                  </a:lnTo>
                  <a:lnTo>
                    <a:pt x="276529" y="114274"/>
                  </a:lnTo>
                  <a:lnTo>
                    <a:pt x="277025" y="114833"/>
                  </a:lnTo>
                  <a:lnTo>
                    <a:pt x="277761" y="115189"/>
                  </a:lnTo>
                  <a:lnTo>
                    <a:pt x="278434" y="115227"/>
                  </a:lnTo>
                  <a:lnTo>
                    <a:pt x="279171" y="115265"/>
                  </a:lnTo>
                  <a:lnTo>
                    <a:pt x="279946" y="114998"/>
                  </a:lnTo>
                  <a:lnTo>
                    <a:pt x="280416" y="114503"/>
                  </a:lnTo>
                  <a:lnTo>
                    <a:pt x="281038" y="114096"/>
                  </a:lnTo>
                  <a:lnTo>
                    <a:pt x="281381" y="113360"/>
                  </a:lnTo>
                  <a:lnTo>
                    <a:pt x="281470" y="111861"/>
                  </a:lnTo>
                  <a:close/>
                </a:path>
                <a:path w="1021715" h="442595">
                  <a:moveTo>
                    <a:pt x="338340" y="2540"/>
                  </a:moveTo>
                  <a:lnTo>
                    <a:pt x="338086" y="1778"/>
                  </a:lnTo>
                  <a:lnTo>
                    <a:pt x="336600" y="114"/>
                  </a:lnTo>
                  <a:lnTo>
                    <a:pt x="334733" y="0"/>
                  </a:lnTo>
                  <a:lnTo>
                    <a:pt x="333082" y="1498"/>
                  </a:lnTo>
                  <a:lnTo>
                    <a:pt x="332740" y="2222"/>
                  </a:lnTo>
                  <a:lnTo>
                    <a:pt x="332651" y="3721"/>
                  </a:lnTo>
                  <a:lnTo>
                    <a:pt x="332917" y="4406"/>
                  </a:lnTo>
                  <a:lnTo>
                    <a:pt x="333895" y="5511"/>
                  </a:lnTo>
                  <a:lnTo>
                    <a:pt x="334556" y="5854"/>
                  </a:lnTo>
                  <a:lnTo>
                    <a:pt x="335305" y="5905"/>
                  </a:lnTo>
                  <a:lnTo>
                    <a:pt x="336042" y="5943"/>
                  </a:lnTo>
                  <a:lnTo>
                    <a:pt x="336816" y="5676"/>
                  </a:lnTo>
                  <a:lnTo>
                    <a:pt x="337362" y="5181"/>
                  </a:lnTo>
                  <a:lnTo>
                    <a:pt x="337921" y="4775"/>
                  </a:lnTo>
                  <a:lnTo>
                    <a:pt x="338264" y="4038"/>
                  </a:lnTo>
                  <a:lnTo>
                    <a:pt x="338340" y="2540"/>
                  </a:lnTo>
                  <a:close/>
                </a:path>
                <a:path w="1021715" h="442595">
                  <a:moveTo>
                    <a:pt x="396011" y="2984"/>
                  </a:moveTo>
                  <a:lnTo>
                    <a:pt x="395757" y="2286"/>
                  </a:lnTo>
                  <a:lnTo>
                    <a:pt x="395262" y="1739"/>
                  </a:lnTo>
                  <a:lnTo>
                    <a:pt x="394195" y="558"/>
                  </a:lnTo>
                  <a:lnTo>
                    <a:pt x="392239" y="596"/>
                  </a:lnTo>
                  <a:lnTo>
                    <a:pt x="391299" y="1511"/>
                  </a:lnTo>
                  <a:lnTo>
                    <a:pt x="390664" y="1993"/>
                  </a:lnTo>
                  <a:lnTo>
                    <a:pt x="390321" y="2667"/>
                  </a:lnTo>
                  <a:lnTo>
                    <a:pt x="390245" y="4152"/>
                  </a:lnTo>
                  <a:lnTo>
                    <a:pt x="390575" y="4927"/>
                  </a:lnTo>
                  <a:lnTo>
                    <a:pt x="390994" y="5397"/>
                  </a:lnTo>
                  <a:lnTo>
                    <a:pt x="391490" y="6032"/>
                  </a:lnTo>
                  <a:lnTo>
                    <a:pt x="392214" y="6362"/>
                  </a:lnTo>
                  <a:lnTo>
                    <a:pt x="392963" y="6413"/>
                  </a:lnTo>
                  <a:lnTo>
                    <a:pt x="393712" y="6451"/>
                  </a:lnTo>
                  <a:lnTo>
                    <a:pt x="394398" y="6197"/>
                  </a:lnTo>
                  <a:lnTo>
                    <a:pt x="395503" y="5207"/>
                  </a:lnTo>
                  <a:lnTo>
                    <a:pt x="395922" y="4483"/>
                  </a:lnTo>
                  <a:lnTo>
                    <a:pt x="396011" y="2984"/>
                  </a:lnTo>
                  <a:close/>
                </a:path>
                <a:path w="1021715" h="442595">
                  <a:moveTo>
                    <a:pt x="429425" y="9156"/>
                  </a:moveTo>
                  <a:lnTo>
                    <a:pt x="429171" y="8407"/>
                  </a:lnTo>
                  <a:lnTo>
                    <a:pt x="428663" y="7848"/>
                  </a:lnTo>
                  <a:lnTo>
                    <a:pt x="427609" y="6731"/>
                  </a:lnTo>
                  <a:lnTo>
                    <a:pt x="425729" y="6629"/>
                  </a:lnTo>
                  <a:lnTo>
                    <a:pt x="424078" y="8102"/>
                  </a:lnTo>
                  <a:lnTo>
                    <a:pt x="423735" y="8839"/>
                  </a:lnTo>
                  <a:lnTo>
                    <a:pt x="423659" y="10261"/>
                  </a:lnTo>
                  <a:lnTo>
                    <a:pt x="423913" y="11036"/>
                  </a:lnTo>
                  <a:lnTo>
                    <a:pt x="424903" y="12128"/>
                  </a:lnTo>
                  <a:lnTo>
                    <a:pt x="425627" y="12471"/>
                  </a:lnTo>
                  <a:lnTo>
                    <a:pt x="426377" y="12522"/>
                  </a:lnTo>
                  <a:lnTo>
                    <a:pt x="427126" y="12560"/>
                  </a:lnTo>
                  <a:lnTo>
                    <a:pt x="427888" y="12306"/>
                  </a:lnTo>
                  <a:lnTo>
                    <a:pt x="429006" y="11315"/>
                  </a:lnTo>
                  <a:lnTo>
                    <a:pt x="429348" y="10591"/>
                  </a:lnTo>
                  <a:lnTo>
                    <a:pt x="429425" y="9156"/>
                  </a:lnTo>
                  <a:close/>
                </a:path>
                <a:path w="1021715" h="442595">
                  <a:moveTo>
                    <a:pt x="507187" y="75501"/>
                  </a:moveTo>
                  <a:lnTo>
                    <a:pt x="506933" y="74752"/>
                  </a:lnTo>
                  <a:lnTo>
                    <a:pt x="505447" y="73088"/>
                  </a:lnTo>
                  <a:lnTo>
                    <a:pt x="503491" y="73063"/>
                  </a:lnTo>
                  <a:lnTo>
                    <a:pt x="501916" y="74460"/>
                  </a:lnTo>
                  <a:lnTo>
                    <a:pt x="501586" y="75184"/>
                  </a:lnTo>
                  <a:lnTo>
                    <a:pt x="501497" y="76619"/>
                  </a:lnTo>
                  <a:lnTo>
                    <a:pt x="501751" y="77381"/>
                  </a:lnTo>
                  <a:lnTo>
                    <a:pt x="502246" y="77927"/>
                  </a:lnTo>
                  <a:lnTo>
                    <a:pt x="502666" y="78486"/>
                  </a:lnTo>
                  <a:lnTo>
                    <a:pt x="503389" y="78816"/>
                  </a:lnTo>
                  <a:lnTo>
                    <a:pt x="504228" y="78867"/>
                  </a:lnTo>
                  <a:lnTo>
                    <a:pt x="504888" y="78905"/>
                  </a:lnTo>
                  <a:lnTo>
                    <a:pt x="505650" y="78651"/>
                  </a:lnTo>
                  <a:lnTo>
                    <a:pt x="506768" y="77660"/>
                  </a:lnTo>
                  <a:lnTo>
                    <a:pt x="507111" y="76936"/>
                  </a:lnTo>
                  <a:lnTo>
                    <a:pt x="507187" y="75501"/>
                  </a:lnTo>
                  <a:close/>
                </a:path>
                <a:path w="1021715" h="442595">
                  <a:moveTo>
                    <a:pt x="529196" y="109105"/>
                  </a:moveTo>
                  <a:lnTo>
                    <a:pt x="528942" y="108356"/>
                  </a:lnTo>
                  <a:lnTo>
                    <a:pt x="527469" y="106680"/>
                  </a:lnTo>
                  <a:lnTo>
                    <a:pt x="525589" y="106654"/>
                  </a:lnTo>
                  <a:lnTo>
                    <a:pt x="524497" y="107569"/>
                  </a:lnTo>
                  <a:lnTo>
                    <a:pt x="523938" y="108064"/>
                  </a:lnTo>
                  <a:lnTo>
                    <a:pt x="523595" y="108788"/>
                  </a:lnTo>
                  <a:lnTo>
                    <a:pt x="523506" y="110286"/>
                  </a:lnTo>
                  <a:lnTo>
                    <a:pt x="523773" y="110972"/>
                  </a:lnTo>
                  <a:lnTo>
                    <a:pt x="524751" y="112077"/>
                  </a:lnTo>
                  <a:lnTo>
                    <a:pt x="525411" y="112420"/>
                  </a:lnTo>
                  <a:lnTo>
                    <a:pt x="526161" y="112471"/>
                  </a:lnTo>
                  <a:lnTo>
                    <a:pt x="526910" y="112509"/>
                  </a:lnTo>
                  <a:lnTo>
                    <a:pt x="527672" y="112255"/>
                  </a:lnTo>
                  <a:lnTo>
                    <a:pt x="528777" y="111264"/>
                  </a:lnTo>
                  <a:lnTo>
                    <a:pt x="529120" y="110604"/>
                  </a:lnTo>
                  <a:lnTo>
                    <a:pt x="529196" y="109105"/>
                  </a:lnTo>
                  <a:close/>
                </a:path>
                <a:path w="1021715" h="442595">
                  <a:moveTo>
                    <a:pt x="548347" y="69380"/>
                  </a:moveTo>
                  <a:lnTo>
                    <a:pt x="548093" y="68618"/>
                  </a:lnTo>
                  <a:lnTo>
                    <a:pt x="547585" y="68135"/>
                  </a:lnTo>
                  <a:lnTo>
                    <a:pt x="546608" y="66954"/>
                  </a:lnTo>
                  <a:lnTo>
                    <a:pt x="544588" y="66916"/>
                  </a:lnTo>
                  <a:lnTo>
                    <a:pt x="543636" y="67843"/>
                  </a:lnTo>
                  <a:lnTo>
                    <a:pt x="543077" y="68326"/>
                  </a:lnTo>
                  <a:lnTo>
                    <a:pt x="542747" y="69062"/>
                  </a:lnTo>
                  <a:lnTo>
                    <a:pt x="542658" y="70561"/>
                  </a:lnTo>
                  <a:lnTo>
                    <a:pt x="542912" y="71247"/>
                  </a:lnTo>
                  <a:lnTo>
                    <a:pt x="543331" y="71793"/>
                  </a:lnTo>
                  <a:lnTo>
                    <a:pt x="543826" y="72351"/>
                  </a:lnTo>
                  <a:lnTo>
                    <a:pt x="544563" y="72771"/>
                  </a:lnTo>
                  <a:lnTo>
                    <a:pt x="545299" y="72809"/>
                  </a:lnTo>
                  <a:lnTo>
                    <a:pt x="546049" y="72859"/>
                  </a:lnTo>
                  <a:lnTo>
                    <a:pt x="546811" y="72593"/>
                  </a:lnTo>
                  <a:lnTo>
                    <a:pt x="547370" y="72097"/>
                  </a:lnTo>
                  <a:lnTo>
                    <a:pt x="547928" y="71526"/>
                  </a:lnTo>
                  <a:lnTo>
                    <a:pt x="548259" y="70878"/>
                  </a:lnTo>
                  <a:lnTo>
                    <a:pt x="548347" y="69380"/>
                  </a:lnTo>
                  <a:close/>
                </a:path>
                <a:path w="1021715" h="442595">
                  <a:moveTo>
                    <a:pt x="592569" y="108445"/>
                  </a:moveTo>
                  <a:lnTo>
                    <a:pt x="592302" y="107759"/>
                  </a:lnTo>
                  <a:lnTo>
                    <a:pt x="591807" y="107200"/>
                  </a:lnTo>
                  <a:lnTo>
                    <a:pt x="590740" y="106095"/>
                  </a:lnTo>
                  <a:lnTo>
                    <a:pt x="588797" y="106070"/>
                  </a:lnTo>
                  <a:lnTo>
                    <a:pt x="587844" y="106972"/>
                  </a:lnTo>
                  <a:lnTo>
                    <a:pt x="587209" y="107467"/>
                  </a:lnTo>
                  <a:lnTo>
                    <a:pt x="586879" y="108127"/>
                  </a:lnTo>
                  <a:lnTo>
                    <a:pt x="586790" y="109702"/>
                  </a:lnTo>
                  <a:lnTo>
                    <a:pt x="587133" y="110388"/>
                  </a:lnTo>
                  <a:lnTo>
                    <a:pt x="587540" y="110934"/>
                  </a:lnTo>
                  <a:lnTo>
                    <a:pt x="588035" y="111493"/>
                  </a:lnTo>
                  <a:lnTo>
                    <a:pt x="588759" y="111836"/>
                  </a:lnTo>
                  <a:lnTo>
                    <a:pt x="589521" y="111874"/>
                  </a:lnTo>
                  <a:lnTo>
                    <a:pt x="590257" y="111925"/>
                  </a:lnTo>
                  <a:lnTo>
                    <a:pt x="591019" y="111658"/>
                  </a:lnTo>
                  <a:lnTo>
                    <a:pt x="591502" y="111163"/>
                  </a:lnTo>
                  <a:lnTo>
                    <a:pt x="592048" y="110667"/>
                  </a:lnTo>
                  <a:lnTo>
                    <a:pt x="592480" y="110032"/>
                  </a:lnTo>
                  <a:lnTo>
                    <a:pt x="592569" y="108445"/>
                  </a:lnTo>
                  <a:close/>
                </a:path>
                <a:path w="1021715" h="442595">
                  <a:moveTo>
                    <a:pt x="606564" y="83959"/>
                  </a:moveTo>
                  <a:lnTo>
                    <a:pt x="606310" y="83185"/>
                  </a:lnTo>
                  <a:lnTo>
                    <a:pt x="605802" y="82715"/>
                  </a:lnTo>
                  <a:lnTo>
                    <a:pt x="604824" y="81534"/>
                  </a:lnTo>
                  <a:lnTo>
                    <a:pt x="602881" y="81495"/>
                  </a:lnTo>
                  <a:lnTo>
                    <a:pt x="601929" y="82423"/>
                  </a:lnTo>
                  <a:lnTo>
                    <a:pt x="601370" y="82905"/>
                  </a:lnTo>
                  <a:lnTo>
                    <a:pt x="600951" y="83642"/>
                  </a:lnTo>
                  <a:lnTo>
                    <a:pt x="600862" y="85128"/>
                  </a:lnTo>
                  <a:lnTo>
                    <a:pt x="601129" y="85826"/>
                  </a:lnTo>
                  <a:lnTo>
                    <a:pt x="602119" y="86931"/>
                  </a:lnTo>
                  <a:lnTo>
                    <a:pt x="602843" y="87261"/>
                  </a:lnTo>
                  <a:lnTo>
                    <a:pt x="603592" y="87312"/>
                  </a:lnTo>
                  <a:lnTo>
                    <a:pt x="604342" y="87350"/>
                  </a:lnTo>
                  <a:lnTo>
                    <a:pt x="605028" y="87096"/>
                  </a:lnTo>
                  <a:lnTo>
                    <a:pt x="605574" y="86677"/>
                  </a:lnTo>
                  <a:lnTo>
                    <a:pt x="606209" y="86106"/>
                  </a:lnTo>
                  <a:lnTo>
                    <a:pt x="606475" y="85458"/>
                  </a:lnTo>
                  <a:lnTo>
                    <a:pt x="606564" y="83959"/>
                  </a:lnTo>
                  <a:close/>
                </a:path>
                <a:path w="1021715" h="442595">
                  <a:moveTo>
                    <a:pt x="635800" y="64541"/>
                  </a:moveTo>
                  <a:lnTo>
                    <a:pt x="635546" y="63779"/>
                  </a:lnTo>
                  <a:lnTo>
                    <a:pt x="634060" y="62103"/>
                  </a:lnTo>
                  <a:lnTo>
                    <a:pt x="632117" y="62077"/>
                  </a:lnTo>
                  <a:lnTo>
                    <a:pt x="631088" y="62992"/>
                  </a:lnTo>
                  <a:lnTo>
                    <a:pt x="630605" y="63500"/>
                  </a:lnTo>
                  <a:lnTo>
                    <a:pt x="630262" y="64223"/>
                  </a:lnTo>
                  <a:lnTo>
                    <a:pt x="630174" y="65722"/>
                  </a:lnTo>
                  <a:lnTo>
                    <a:pt x="630364" y="66408"/>
                  </a:lnTo>
                  <a:lnTo>
                    <a:pt x="631355" y="67513"/>
                  </a:lnTo>
                  <a:lnTo>
                    <a:pt x="632091" y="67856"/>
                  </a:lnTo>
                  <a:lnTo>
                    <a:pt x="632828" y="67906"/>
                  </a:lnTo>
                  <a:lnTo>
                    <a:pt x="633577" y="67945"/>
                  </a:lnTo>
                  <a:lnTo>
                    <a:pt x="634276" y="67678"/>
                  </a:lnTo>
                  <a:lnTo>
                    <a:pt x="635381" y="66687"/>
                  </a:lnTo>
                  <a:lnTo>
                    <a:pt x="635723" y="65951"/>
                  </a:lnTo>
                  <a:lnTo>
                    <a:pt x="635800" y="64541"/>
                  </a:lnTo>
                  <a:close/>
                </a:path>
                <a:path w="1021715" h="442595">
                  <a:moveTo>
                    <a:pt x="647382" y="108800"/>
                  </a:moveTo>
                  <a:lnTo>
                    <a:pt x="647128" y="108115"/>
                  </a:lnTo>
                  <a:lnTo>
                    <a:pt x="646620" y="107556"/>
                  </a:lnTo>
                  <a:lnTo>
                    <a:pt x="645642" y="106375"/>
                  </a:lnTo>
                  <a:lnTo>
                    <a:pt x="643623" y="106337"/>
                  </a:lnTo>
                  <a:lnTo>
                    <a:pt x="642670" y="107327"/>
                  </a:lnTo>
                  <a:lnTo>
                    <a:pt x="642112" y="107835"/>
                  </a:lnTo>
                  <a:lnTo>
                    <a:pt x="641769" y="108483"/>
                  </a:lnTo>
                  <a:lnTo>
                    <a:pt x="641692" y="109969"/>
                  </a:lnTo>
                  <a:lnTo>
                    <a:pt x="641946" y="110667"/>
                  </a:lnTo>
                  <a:lnTo>
                    <a:pt x="645083" y="112268"/>
                  </a:lnTo>
                  <a:lnTo>
                    <a:pt x="645845" y="112014"/>
                  </a:lnTo>
                  <a:lnTo>
                    <a:pt x="646391" y="111518"/>
                  </a:lnTo>
                  <a:lnTo>
                    <a:pt x="646963" y="110947"/>
                  </a:lnTo>
                  <a:lnTo>
                    <a:pt x="647293" y="110299"/>
                  </a:lnTo>
                  <a:lnTo>
                    <a:pt x="647382" y="108800"/>
                  </a:lnTo>
                  <a:close/>
                </a:path>
                <a:path w="1021715" h="442595">
                  <a:moveTo>
                    <a:pt x="654507" y="82486"/>
                  </a:moveTo>
                  <a:lnTo>
                    <a:pt x="654253" y="81724"/>
                  </a:lnTo>
                  <a:lnTo>
                    <a:pt x="652767" y="80060"/>
                  </a:lnTo>
                  <a:lnTo>
                    <a:pt x="650824" y="80035"/>
                  </a:lnTo>
                  <a:lnTo>
                    <a:pt x="649249" y="81445"/>
                  </a:lnTo>
                  <a:lnTo>
                    <a:pt x="648906" y="82169"/>
                  </a:lnTo>
                  <a:lnTo>
                    <a:pt x="648817" y="83591"/>
                  </a:lnTo>
                  <a:lnTo>
                    <a:pt x="649071" y="84353"/>
                  </a:lnTo>
                  <a:lnTo>
                    <a:pt x="652208" y="85890"/>
                  </a:lnTo>
                  <a:lnTo>
                    <a:pt x="652983" y="85623"/>
                  </a:lnTo>
                  <a:lnTo>
                    <a:pt x="654088" y="84645"/>
                  </a:lnTo>
                  <a:lnTo>
                    <a:pt x="654418" y="83985"/>
                  </a:lnTo>
                  <a:lnTo>
                    <a:pt x="654507" y="82486"/>
                  </a:lnTo>
                  <a:close/>
                </a:path>
                <a:path w="1021715" h="442595">
                  <a:moveTo>
                    <a:pt x="689902" y="78879"/>
                  </a:moveTo>
                  <a:lnTo>
                    <a:pt x="689648" y="78117"/>
                  </a:lnTo>
                  <a:lnTo>
                    <a:pt x="688162" y="76454"/>
                  </a:lnTo>
                  <a:lnTo>
                    <a:pt x="686295" y="76352"/>
                  </a:lnTo>
                  <a:lnTo>
                    <a:pt x="685114" y="77330"/>
                  </a:lnTo>
                  <a:lnTo>
                    <a:pt x="684555" y="77825"/>
                  </a:lnTo>
                  <a:lnTo>
                    <a:pt x="684301" y="78562"/>
                  </a:lnTo>
                  <a:lnTo>
                    <a:pt x="684212" y="80060"/>
                  </a:lnTo>
                  <a:lnTo>
                    <a:pt x="684466" y="80822"/>
                  </a:lnTo>
                  <a:lnTo>
                    <a:pt x="684961" y="81292"/>
                  </a:lnTo>
                  <a:lnTo>
                    <a:pt x="685457" y="81851"/>
                  </a:lnTo>
                  <a:lnTo>
                    <a:pt x="686104" y="82194"/>
                  </a:lnTo>
                  <a:lnTo>
                    <a:pt x="686866" y="82245"/>
                  </a:lnTo>
                  <a:lnTo>
                    <a:pt x="687603" y="82283"/>
                  </a:lnTo>
                  <a:lnTo>
                    <a:pt x="688365" y="82016"/>
                  </a:lnTo>
                  <a:lnTo>
                    <a:pt x="688848" y="81521"/>
                  </a:lnTo>
                  <a:lnTo>
                    <a:pt x="689394" y="81102"/>
                  </a:lnTo>
                  <a:lnTo>
                    <a:pt x="689813" y="80378"/>
                  </a:lnTo>
                  <a:lnTo>
                    <a:pt x="689902" y="78879"/>
                  </a:lnTo>
                  <a:close/>
                </a:path>
                <a:path w="1021715" h="442595">
                  <a:moveTo>
                    <a:pt x="724103" y="94869"/>
                  </a:moveTo>
                  <a:lnTo>
                    <a:pt x="723836" y="94170"/>
                  </a:lnTo>
                  <a:lnTo>
                    <a:pt x="722363" y="92519"/>
                  </a:lnTo>
                  <a:lnTo>
                    <a:pt x="720483" y="92417"/>
                  </a:lnTo>
                  <a:lnTo>
                    <a:pt x="719391" y="93395"/>
                  </a:lnTo>
                  <a:lnTo>
                    <a:pt x="718832" y="93878"/>
                  </a:lnTo>
                  <a:lnTo>
                    <a:pt x="718489" y="94551"/>
                  </a:lnTo>
                  <a:lnTo>
                    <a:pt x="718400" y="96037"/>
                  </a:lnTo>
                  <a:lnTo>
                    <a:pt x="718654" y="96812"/>
                  </a:lnTo>
                  <a:lnTo>
                    <a:pt x="719645" y="97917"/>
                  </a:lnTo>
                  <a:lnTo>
                    <a:pt x="720382" y="98247"/>
                  </a:lnTo>
                  <a:lnTo>
                    <a:pt x="721131" y="98298"/>
                  </a:lnTo>
                  <a:lnTo>
                    <a:pt x="721868" y="98336"/>
                  </a:lnTo>
                  <a:lnTo>
                    <a:pt x="722566" y="98082"/>
                  </a:lnTo>
                  <a:lnTo>
                    <a:pt x="723747" y="97028"/>
                  </a:lnTo>
                  <a:lnTo>
                    <a:pt x="724014" y="96367"/>
                  </a:lnTo>
                  <a:lnTo>
                    <a:pt x="724103" y="94869"/>
                  </a:lnTo>
                  <a:close/>
                </a:path>
                <a:path w="1021715" h="442595">
                  <a:moveTo>
                    <a:pt x="763435" y="95681"/>
                  </a:moveTo>
                  <a:lnTo>
                    <a:pt x="763181" y="94996"/>
                  </a:lnTo>
                  <a:lnTo>
                    <a:pt x="761695" y="93332"/>
                  </a:lnTo>
                  <a:lnTo>
                    <a:pt x="759828" y="93230"/>
                  </a:lnTo>
                  <a:lnTo>
                    <a:pt x="758799" y="94221"/>
                  </a:lnTo>
                  <a:lnTo>
                    <a:pt x="758240" y="94640"/>
                  </a:lnTo>
                  <a:lnTo>
                    <a:pt x="757834" y="95364"/>
                  </a:lnTo>
                  <a:lnTo>
                    <a:pt x="757745" y="96939"/>
                  </a:lnTo>
                  <a:lnTo>
                    <a:pt x="758075" y="97701"/>
                  </a:lnTo>
                  <a:lnTo>
                    <a:pt x="758990" y="98729"/>
                  </a:lnTo>
                  <a:lnTo>
                    <a:pt x="759726" y="99072"/>
                  </a:lnTo>
                  <a:lnTo>
                    <a:pt x="760463" y="99123"/>
                  </a:lnTo>
                  <a:lnTo>
                    <a:pt x="761212" y="99161"/>
                  </a:lnTo>
                  <a:lnTo>
                    <a:pt x="761911" y="98894"/>
                  </a:lnTo>
                  <a:lnTo>
                    <a:pt x="762457" y="98399"/>
                  </a:lnTo>
                  <a:lnTo>
                    <a:pt x="763016" y="97980"/>
                  </a:lnTo>
                  <a:lnTo>
                    <a:pt x="763358" y="97256"/>
                  </a:lnTo>
                  <a:lnTo>
                    <a:pt x="763435" y="95681"/>
                  </a:lnTo>
                  <a:close/>
                </a:path>
                <a:path w="1021715" h="442595">
                  <a:moveTo>
                    <a:pt x="788174" y="81635"/>
                  </a:moveTo>
                  <a:lnTo>
                    <a:pt x="787920" y="80937"/>
                  </a:lnTo>
                  <a:lnTo>
                    <a:pt x="786434" y="79286"/>
                  </a:lnTo>
                  <a:lnTo>
                    <a:pt x="784567" y="79184"/>
                  </a:lnTo>
                  <a:lnTo>
                    <a:pt x="782904" y="80657"/>
                  </a:lnTo>
                  <a:lnTo>
                    <a:pt x="782574" y="81318"/>
                  </a:lnTo>
                  <a:lnTo>
                    <a:pt x="782485" y="82816"/>
                  </a:lnTo>
                  <a:lnTo>
                    <a:pt x="782739" y="83578"/>
                  </a:lnTo>
                  <a:lnTo>
                    <a:pt x="783729" y="84683"/>
                  </a:lnTo>
                  <a:lnTo>
                    <a:pt x="784377" y="85013"/>
                  </a:lnTo>
                  <a:lnTo>
                    <a:pt x="785126" y="85064"/>
                  </a:lnTo>
                  <a:lnTo>
                    <a:pt x="785952" y="85115"/>
                  </a:lnTo>
                  <a:lnTo>
                    <a:pt x="786638" y="84861"/>
                  </a:lnTo>
                  <a:lnTo>
                    <a:pt x="787755" y="83858"/>
                  </a:lnTo>
                  <a:lnTo>
                    <a:pt x="788098" y="83134"/>
                  </a:lnTo>
                  <a:lnTo>
                    <a:pt x="788174" y="81635"/>
                  </a:lnTo>
                  <a:close/>
                </a:path>
                <a:path w="1021715" h="442595">
                  <a:moveTo>
                    <a:pt x="789432" y="206959"/>
                  </a:moveTo>
                  <a:lnTo>
                    <a:pt x="789254" y="206197"/>
                  </a:lnTo>
                  <a:lnTo>
                    <a:pt x="788758" y="205638"/>
                  </a:lnTo>
                  <a:lnTo>
                    <a:pt x="787692" y="204533"/>
                  </a:lnTo>
                  <a:lnTo>
                    <a:pt x="785901" y="204419"/>
                  </a:lnTo>
                  <a:lnTo>
                    <a:pt x="785025" y="205206"/>
                  </a:lnTo>
                  <a:lnTo>
                    <a:pt x="784250" y="205905"/>
                  </a:lnTo>
                  <a:lnTo>
                    <a:pt x="783907" y="206641"/>
                  </a:lnTo>
                  <a:lnTo>
                    <a:pt x="783818" y="208127"/>
                  </a:lnTo>
                  <a:lnTo>
                    <a:pt x="783983" y="208889"/>
                  </a:lnTo>
                  <a:lnTo>
                    <a:pt x="784491" y="209372"/>
                  </a:lnTo>
                  <a:lnTo>
                    <a:pt x="784987" y="210007"/>
                  </a:lnTo>
                  <a:lnTo>
                    <a:pt x="785342" y="210134"/>
                  </a:lnTo>
                  <a:lnTo>
                    <a:pt x="785710" y="210337"/>
                  </a:lnTo>
                  <a:lnTo>
                    <a:pt x="786460" y="210388"/>
                  </a:lnTo>
                  <a:lnTo>
                    <a:pt x="787209" y="210426"/>
                  </a:lnTo>
                  <a:lnTo>
                    <a:pt x="787590" y="210261"/>
                  </a:lnTo>
                  <a:lnTo>
                    <a:pt x="787971" y="210172"/>
                  </a:lnTo>
                  <a:lnTo>
                    <a:pt x="788428" y="209689"/>
                  </a:lnTo>
                  <a:lnTo>
                    <a:pt x="789000" y="209181"/>
                  </a:lnTo>
                  <a:lnTo>
                    <a:pt x="789343" y="208445"/>
                  </a:lnTo>
                  <a:lnTo>
                    <a:pt x="789432" y="206959"/>
                  </a:lnTo>
                  <a:close/>
                </a:path>
                <a:path w="1021715" h="442595">
                  <a:moveTo>
                    <a:pt x="799211" y="232791"/>
                  </a:moveTo>
                  <a:lnTo>
                    <a:pt x="799033" y="232117"/>
                  </a:lnTo>
                  <a:lnTo>
                    <a:pt x="798525" y="231559"/>
                  </a:lnTo>
                  <a:lnTo>
                    <a:pt x="797471" y="230454"/>
                  </a:lnTo>
                  <a:lnTo>
                    <a:pt x="795680" y="230352"/>
                  </a:lnTo>
                  <a:lnTo>
                    <a:pt x="794499" y="231330"/>
                  </a:lnTo>
                  <a:lnTo>
                    <a:pt x="793940" y="231825"/>
                  </a:lnTo>
                  <a:lnTo>
                    <a:pt x="793686" y="232486"/>
                  </a:lnTo>
                  <a:lnTo>
                    <a:pt x="793584" y="234061"/>
                  </a:lnTo>
                  <a:lnTo>
                    <a:pt x="793775" y="234746"/>
                  </a:lnTo>
                  <a:lnTo>
                    <a:pt x="794766" y="235851"/>
                  </a:lnTo>
                  <a:lnTo>
                    <a:pt x="795489" y="236194"/>
                  </a:lnTo>
                  <a:lnTo>
                    <a:pt x="796239" y="236232"/>
                  </a:lnTo>
                  <a:lnTo>
                    <a:pt x="796988" y="236283"/>
                  </a:lnTo>
                  <a:lnTo>
                    <a:pt x="797750" y="236016"/>
                  </a:lnTo>
                  <a:lnTo>
                    <a:pt x="798309" y="235521"/>
                  </a:lnTo>
                  <a:lnTo>
                    <a:pt x="798779" y="235026"/>
                  </a:lnTo>
                  <a:lnTo>
                    <a:pt x="799122" y="234378"/>
                  </a:lnTo>
                  <a:lnTo>
                    <a:pt x="799211" y="232791"/>
                  </a:lnTo>
                  <a:close/>
                </a:path>
                <a:path w="1021715" h="442595">
                  <a:moveTo>
                    <a:pt x="810260" y="113893"/>
                  </a:moveTo>
                  <a:lnTo>
                    <a:pt x="810006" y="113131"/>
                  </a:lnTo>
                  <a:lnTo>
                    <a:pt x="808532" y="111455"/>
                  </a:lnTo>
                  <a:lnTo>
                    <a:pt x="806665" y="111353"/>
                  </a:lnTo>
                  <a:lnTo>
                    <a:pt x="805002" y="112839"/>
                  </a:lnTo>
                  <a:lnTo>
                    <a:pt x="804659" y="113499"/>
                  </a:lnTo>
                  <a:lnTo>
                    <a:pt x="804570" y="115062"/>
                  </a:lnTo>
                  <a:lnTo>
                    <a:pt x="804837" y="115747"/>
                  </a:lnTo>
                  <a:lnTo>
                    <a:pt x="805815" y="116865"/>
                  </a:lnTo>
                  <a:lnTo>
                    <a:pt x="806475" y="117208"/>
                  </a:lnTo>
                  <a:lnTo>
                    <a:pt x="807224" y="117246"/>
                  </a:lnTo>
                  <a:lnTo>
                    <a:pt x="807974" y="117297"/>
                  </a:lnTo>
                  <a:lnTo>
                    <a:pt x="808736" y="117030"/>
                  </a:lnTo>
                  <a:lnTo>
                    <a:pt x="809840" y="116039"/>
                  </a:lnTo>
                  <a:lnTo>
                    <a:pt x="810183" y="115303"/>
                  </a:lnTo>
                  <a:lnTo>
                    <a:pt x="810260" y="113893"/>
                  </a:lnTo>
                  <a:close/>
                </a:path>
                <a:path w="1021715" h="442595">
                  <a:moveTo>
                    <a:pt x="819886" y="142582"/>
                  </a:moveTo>
                  <a:lnTo>
                    <a:pt x="819632" y="141820"/>
                  </a:lnTo>
                  <a:lnTo>
                    <a:pt x="818146" y="140144"/>
                  </a:lnTo>
                  <a:lnTo>
                    <a:pt x="816279" y="140042"/>
                  </a:lnTo>
                  <a:lnTo>
                    <a:pt x="814616" y="141528"/>
                  </a:lnTo>
                  <a:lnTo>
                    <a:pt x="814285" y="142189"/>
                  </a:lnTo>
                  <a:lnTo>
                    <a:pt x="814184" y="143764"/>
                  </a:lnTo>
                  <a:lnTo>
                    <a:pt x="814451" y="144513"/>
                  </a:lnTo>
                  <a:lnTo>
                    <a:pt x="814946" y="144995"/>
                  </a:lnTo>
                  <a:lnTo>
                    <a:pt x="815441" y="145554"/>
                  </a:lnTo>
                  <a:lnTo>
                    <a:pt x="816178" y="145897"/>
                  </a:lnTo>
                  <a:lnTo>
                    <a:pt x="816838" y="145935"/>
                  </a:lnTo>
                  <a:lnTo>
                    <a:pt x="817587" y="145986"/>
                  </a:lnTo>
                  <a:lnTo>
                    <a:pt x="818349" y="145719"/>
                  </a:lnTo>
                  <a:lnTo>
                    <a:pt x="818832" y="145211"/>
                  </a:lnTo>
                  <a:lnTo>
                    <a:pt x="819454" y="144805"/>
                  </a:lnTo>
                  <a:lnTo>
                    <a:pt x="819797" y="144081"/>
                  </a:lnTo>
                  <a:lnTo>
                    <a:pt x="819886" y="142582"/>
                  </a:lnTo>
                  <a:close/>
                </a:path>
                <a:path w="1021715" h="442595">
                  <a:moveTo>
                    <a:pt x="824585" y="83718"/>
                  </a:moveTo>
                  <a:lnTo>
                    <a:pt x="824331" y="83019"/>
                  </a:lnTo>
                  <a:lnTo>
                    <a:pt x="823912" y="82473"/>
                  </a:lnTo>
                  <a:lnTo>
                    <a:pt x="822845" y="81368"/>
                  </a:lnTo>
                  <a:lnTo>
                    <a:pt x="820978" y="81254"/>
                  </a:lnTo>
                  <a:lnTo>
                    <a:pt x="819315" y="82727"/>
                  </a:lnTo>
                  <a:lnTo>
                    <a:pt x="819061" y="83400"/>
                  </a:lnTo>
                  <a:lnTo>
                    <a:pt x="818972" y="84899"/>
                  </a:lnTo>
                  <a:lnTo>
                    <a:pt x="819150" y="85661"/>
                  </a:lnTo>
                  <a:lnTo>
                    <a:pt x="819721" y="86207"/>
                  </a:lnTo>
                  <a:lnTo>
                    <a:pt x="820216" y="86766"/>
                  </a:lnTo>
                  <a:lnTo>
                    <a:pt x="820864" y="87096"/>
                  </a:lnTo>
                  <a:lnTo>
                    <a:pt x="821626" y="87147"/>
                  </a:lnTo>
                  <a:lnTo>
                    <a:pt x="822363" y="87185"/>
                  </a:lnTo>
                  <a:lnTo>
                    <a:pt x="823061" y="86931"/>
                  </a:lnTo>
                  <a:lnTo>
                    <a:pt x="823683" y="86436"/>
                  </a:lnTo>
                  <a:lnTo>
                    <a:pt x="824153" y="85940"/>
                  </a:lnTo>
                  <a:lnTo>
                    <a:pt x="824496" y="85217"/>
                  </a:lnTo>
                  <a:lnTo>
                    <a:pt x="824585" y="83718"/>
                  </a:lnTo>
                  <a:close/>
                </a:path>
                <a:path w="1021715" h="442595">
                  <a:moveTo>
                    <a:pt x="836561" y="244830"/>
                  </a:moveTo>
                  <a:lnTo>
                    <a:pt x="836307" y="244081"/>
                  </a:lnTo>
                  <a:lnTo>
                    <a:pt x="835736" y="243509"/>
                  </a:lnTo>
                  <a:lnTo>
                    <a:pt x="834745" y="242404"/>
                  </a:lnTo>
                  <a:lnTo>
                    <a:pt x="830859" y="246011"/>
                  </a:lnTo>
                  <a:lnTo>
                    <a:pt x="831126" y="246710"/>
                  </a:lnTo>
                  <a:lnTo>
                    <a:pt x="831621" y="247256"/>
                  </a:lnTo>
                  <a:lnTo>
                    <a:pt x="832116" y="247802"/>
                  </a:lnTo>
                  <a:lnTo>
                    <a:pt x="832853" y="248158"/>
                  </a:lnTo>
                  <a:lnTo>
                    <a:pt x="833513" y="248196"/>
                  </a:lnTo>
                  <a:lnTo>
                    <a:pt x="834263" y="248234"/>
                  </a:lnTo>
                  <a:lnTo>
                    <a:pt x="835037" y="247980"/>
                  </a:lnTo>
                  <a:lnTo>
                    <a:pt x="836142" y="246989"/>
                  </a:lnTo>
                  <a:lnTo>
                    <a:pt x="836472" y="246329"/>
                  </a:lnTo>
                  <a:lnTo>
                    <a:pt x="836561" y="244830"/>
                  </a:lnTo>
                  <a:close/>
                </a:path>
                <a:path w="1021715" h="442595">
                  <a:moveTo>
                    <a:pt x="837387" y="205486"/>
                  </a:moveTo>
                  <a:lnTo>
                    <a:pt x="837120" y="204724"/>
                  </a:lnTo>
                  <a:lnTo>
                    <a:pt x="835647" y="203060"/>
                  </a:lnTo>
                  <a:lnTo>
                    <a:pt x="833780" y="202958"/>
                  </a:lnTo>
                  <a:lnTo>
                    <a:pt x="832116" y="204431"/>
                  </a:lnTo>
                  <a:lnTo>
                    <a:pt x="831773" y="205168"/>
                  </a:lnTo>
                  <a:lnTo>
                    <a:pt x="831684" y="206667"/>
                  </a:lnTo>
                  <a:lnTo>
                    <a:pt x="831938" y="207352"/>
                  </a:lnTo>
                  <a:lnTo>
                    <a:pt x="832929" y="208457"/>
                  </a:lnTo>
                  <a:lnTo>
                    <a:pt x="833589" y="208800"/>
                  </a:lnTo>
                  <a:lnTo>
                    <a:pt x="834339" y="208838"/>
                  </a:lnTo>
                  <a:lnTo>
                    <a:pt x="835152" y="208889"/>
                  </a:lnTo>
                  <a:lnTo>
                    <a:pt x="835850" y="208622"/>
                  </a:lnTo>
                  <a:lnTo>
                    <a:pt x="836955" y="207645"/>
                  </a:lnTo>
                  <a:lnTo>
                    <a:pt x="837298" y="206984"/>
                  </a:lnTo>
                  <a:lnTo>
                    <a:pt x="837387" y="205486"/>
                  </a:lnTo>
                  <a:close/>
                </a:path>
                <a:path w="1021715" h="442595">
                  <a:moveTo>
                    <a:pt x="844245" y="110121"/>
                  </a:moveTo>
                  <a:lnTo>
                    <a:pt x="843978" y="109435"/>
                  </a:lnTo>
                  <a:lnTo>
                    <a:pt x="842492" y="107772"/>
                  </a:lnTo>
                  <a:lnTo>
                    <a:pt x="840638" y="107657"/>
                  </a:lnTo>
                  <a:lnTo>
                    <a:pt x="838974" y="109143"/>
                  </a:lnTo>
                  <a:lnTo>
                    <a:pt x="838631" y="109804"/>
                  </a:lnTo>
                  <a:lnTo>
                    <a:pt x="838542" y="111379"/>
                  </a:lnTo>
                  <a:lnTo>
                    <a:pt x="838796" y="112141"/>
                  </a:lnTo>
                  <a:lnTo>
                    <a:pt x="839304" y="112610"/>
                  </a:lnTo>
                  <a:lnTo>
                    <a:pt x="839787" y="113169"/>
                  </a:lnTo>
                  <a:lnTo>
                    <a:pt x="840447" y="113512"/>
                  </a:lnTo>
                  <a:lnTo>
                    <a:pt x="841197" y="113563"/>
                  </a:lnTo>
                  <a:lnTo>
                    <a:pt x="841933" y="113601"/>
                  </a:lnTo>
                  <a:lnTo>
                    <a:pt x="842708" y="113334"/>
                  </a:lnTo>
                  <a:lnTo>
                    <a:pt x="843178" y="112839"/>
                  </a:lnTo>
                  <a:lnTo>
                    <a:pt x="843813" y="112420"/>
                  </a:lnTo>
                  <a:lnTo>
                    <a:pt x="844156" y="111696"/>
                  </a:lnTo>
                  <a:lnTo>
                    <a:pt x="844245" y="110121"/>
                  </a:lnTo>
                  <a:close/>
                </a:path>
                <a:path w="1021715" h="442595">
                  <a:moveTo>
                    <a:pt x="871461" y="273545"/>
                  </a:moveTo>
                  <a:lnTo>
                    <a:pt x="871207" y="272859"/>
                  </a:lnTo>
                  <a:lnTo>
                    <a:pt x="870699" y="272300"/>
                  </a:lnTo>
                  <a:lnTo>
                    <a:pt x="869721" y="271119"/>
                  </a:lnTo>
                  <a:lnTo>
                    <a:pt x="865771" y="274713"/>
                  </a:lnTo>
                  <a:lnTo>
                    <a:pt x="866025" y="275475"/>
                  </a:lnTo>
                  <a:lnTo>
                    <a:pt x="866521" y="275958"/>
                  </a:lnTo>
                  <a:lnTo>
                    <a:pt x="867016" y="276517"/>
                  </a:lnTo>
                  <a:lnTo>
                    <a:pt x="867740" y="276936"/>
                  </a:lnTo>
                  <a:lnTo>
                    <a:pt x="868489" y="276974"/>
                  </a:lnTo>
                  <a:lnTo>
                    <a:pt x="869238" y="277025"/>
                  </a:lnTo>
                  <a:lnTo>
                    <a:pt x="869937" y="276682"/>
                  </a:lnTo>
                  <a:lnTo>
                    <a:pt x="870470" y="276263"/>
                  </a:lnTo>
                  <a:lnTo>
                    <a:pt x="871029" y="275767"/>
                  </a:lnTo>
                  <a:lnTo>
                    <a:pt x="871372" y="275031"/>
                  </a:lnTo>
                  <a:lnTo>
                    <a:pt x="871461" y="273545"/>
                  </a:lnTo>
                  <a:close/>
                </a:path>
                <a:path w="1021715" h="442595">
                  <a:moveTo>
                    <a:pt x="877214" y="172567"/>
                  </a:moveTo>
                  <a:lnTo>
                    <a:pt x="876960" y="171881"/>
                  </a:lnTo>
                  <a:lnTo>
                    <a:pt x="876465" y="171323"/>
                  </a:lnTo>
                  <a:lnTo>
                    <a:pt x="875474" y="170141"/>
                  </a:lnTo>
                  <a:lnTo>
                    <a:pt x="871524" y="173736"/>
                  </a:lnTo>
                  <a:lnTo>
                    <a:pt x="871778" y="174498"/>
                  </a:lnTo>
                  <a:lnTo>
                    <a:pt x="872286" y="174980"/>
                  </a:lnTo>
                  <a:lnTo>
                    <a:pt x="872769" y="175539"/>
                  </a:lnTo>
                  <a:lnTo>
                    <a:pt x="873506" y="175958"/>
                  </a:lnTo>
                  <a:lnTo>
                    <a:pt x="874242" y="175996"/>
                  </a:lnTo>
                  <a:lnTo>
                    <a:pt x="874991" y="176047"/>
                  </a:lnTo>
                  <a:lnTo>
                    <a:pt x="875690" y="175704"/>
                  </a:lnTo>
                  <a:lnTo>
                    <a:pt x="876236" y="175285"/>
                  </a:lnTo>
                  <a:lnTo>
                    <a:pt x="876795" y="174790"/>
                  </a:lnTo>
                  <a:lnTo>
                    <a:pt x="877138" y="174053"/>
                  </a:lnTo>
                  <a:lnTo>
                    <a:pt x="877214" y="172567"/>
                  </a:lnTo>
                  <a:close/>
                </a:path>
                <a:path w="1021715" h="442595">
                  <a:moveTo>
                    <a:pt x="877824" y="310515"/>
                  </a:moveTo>
                  <a:lnTo>
                    <a:pt x="877570" y="309765"/>
                  </a:lnTo>
                  <a:lnTo>
                    <a:pt x="876084" y="308102"/>
                  </a:lnTo>
                  <a:lnTo>
                    <a:pt x="874153" y="307987"/>
                  </a:lnTo>
                  <a:lnTo>
                    <a:pt x="873112" y="308978"/>
                  </a:lnTo>
                  <a:lnTo>
                    <a:pt x="872566" y="309473"/>
                  </a:lnTo>
                  <a:lnTo>
                    <a:pt x="872223" y="310134"/>
                  </a:lnTo>
                  <a:lnTo>
                    <a:pt x="872134" y="311708"/>
                  </a:lnTo>
                  <a:lnTo>
                    <a:pt x="872401" y="312394"/>
                  </a:lnTo>
                  <a:lnTo>
                    <a:pt x="872896" y="312940"/>
                  </a:lnTo>
                  <a:lnTo>
                    <a:pt x="873302" y="313499"/>
                  </a:lnTo>
                  <a:lnTo>
                    <a:pt x="874039" y="313842"/>
                  </a:lnTo>
                  <a:lnTo>
                    <a:pt x="874788" y="313880"/>
                  </a:lnTo>
                  <a:lnTo>
                    <a:pt x="875538" y="313931"/>
                  </a:lnTo>
                  <a:lnTo>
                    <a:pt x="876300" y="313664"/>
                  </a:lnTo>
                  <a:lnTo>
                    <a:pt x="877404" y="312686"/>
                  </a:lnTo>
                  <a:lnTo>
                    <a:pt x="877747" y="311950"/>
                  </a:lnTo>
                  <a:lnTo>
                    <a:pt x="877824" y="310515"/>
                  </a:lnTo>
                  <a:close/>
                </a:path>
                <a:path w="1021715" h="442595">
                  <a:moveTo>
                    <a:pt x="883881" y="129336"/>
                  </a:moveTo>
                  <a:lnTo>
                    <a:pt x="883704" y="128587"/>
                  </a:lnTo>
                  <a:lnTo>
                    <a:pt x="883208" y="128028"/>
                  </a:lnTo>
                  <a:lnTo>
                    <a:pt x="882142" y="126911"/>
                  </a:lnTo>
                  <a:lnTo>
                    <a:pt x="880351" y="126809"/>
                  </a:lnTo>
                  <a:lnTo>
                    <a:pt x="879170" y="127800"/>
                  </a:lnTo>
                  <a:lnTo>
                    <a:pt x="878611" y="128295"/>
                  </a:lnTo>
                  <a:lnTo>
                    <a:pt x="878281" y="129019"/>
                  </a:lnTo>
                  <a:lnTo>
                    <a:pt x="878192" y="130517"/>
                  </a:lnTo>
                  <a:lnTo>
                    <a:pt x="878446" y="131203"/>
                  </a:lnTo>
                  <a:lnTo>
                    <a:pt x="879436" y="132321"/>
                  </a:lnTo>
                  <a:lnTo>
                    <a:pt x="880160" y="132664"/>
                  </a:lnTo>
                  <a:lnTo>
                    <a:pt x="880922" y="132702"/>
                  </a:lnTo>
                  <a:lnTo>
                    <a:pt x="881659" y="132753"/>
                  </a:lnTo>
                  <a:lnTo>
                    <a:pt x="882421" y="132486"/>
                  </a:lnTo>
                  <a:lnTo>
                    <a:pt x="883539" y="131508"/>
                  </a:lnTo>
                  <a:lnTo>
                    <a:pt x="883793" y="130835"/>
                  </a:lnTo>
                  <a:lnTo>
                    <a:pt x="883881" y="129336"/>
                  </a:lnTo>
                  <a:close/>
                </a:path>
                <a:path w="1021715" h="442595">
                  <a:moveTo>
                    <a:pt x="884593" y="240525"/>
                  </a:moveTo>
                  <a:lnTo>
                    <a:pt x="884339" y="239763"/>
                  </a:lnTo>
                  <a:lnTo>
                    <a:pt x="883843" y="239204"/>
                  </a:lnTo>
                  <a:lnTo>
                    <a:pt x="882853" y="238175"/>
                  </a:lnTo>
                  <a:lnTo>
                    <a:pt x="881062" y="237998"/>
                  </a:lnTo>
                  <a:lnTo>
                    <a:pt x="879322" y="239547"/>
                  </a:lnTo>
                  <a:lnTo>
                    <a:pt x="878992" y="240207"/>
                  </a:lnTo>
                  <a:lnTo>
                    <a:pt x="878903" y="241693"/>
                  </a:lnTo>
                  <a:lnTo>
                    <a:pt x="879157" y="242392"/>
                  </a:lnTo>
                  <a:lnTo>
                    <a:pt x="879652" y="243014"/>
                  </a:lnTo>
                  <a:lnTo>
                    <a:pt x="880148" y="243573"/>
                  </a:lnTo>
                  <a:lnTo>
                    <a:pt x="880884" y="243916"/>
                  </a:lnTo>
                  <a:lnTo>
                    <a:pt x="881621" y="243954"/>
                  </a:lnTo>
                  <a:lnTo>
                    <a:pt x="882370" y="244005"/>
                  </a:lnTo>
                  <a:lnTo>
                    <a:pt x="883069" y="243738"/>
                  </a:lnTo>
                  <a:lnTo>
                    <a:pt x="883615" y="243166"/>
                  </a:lnTo>
                  <a:lnTo>
                    <a:pt x="884250" y="242671"/>
                  </a:lnTo>
                  <a:lnTo>
                    <a:pt x="884516" y="242011"/>
                  </a:lnTo>
                  <a:lnTo>
                    <a:pt x="884593" y="240525"/>
                  </a:lnTo>
                  <a:close/>
                </a:path>
                <a:path w="1021715" h="442595">
                  <a:moveTo>
                    <a:pt x="905116" y="275463"/>
                  </a:moveTo>
                  <a:lnTo>
                    <a:pt x="904862" y="274701"/>
                  </a:lnTo>
                  <a:lnTo>
                    <a:pt x="904430" y="274231"/>
                  </a:lnTo>
                  <a:lnTo>
                    <a:pt x="903452" y="273037"/>
                  </a:lnTo>
                  <a:lnTo>
                    <a:pt x="901433" y="272999"/>
                  </a:lnTo>
                  <a:lnTo>
                    <a:pt x="900468" y="273926"/>
                  </a:lnTo>
                  <a:lnTo>
                    <a:pt x="899845" y="274408"/>
                  </a:lnTo>
                  <a:lnTo>
                    <a:pt x="899502" y="275145"/>
                  </a:lnTo>
                  <a:lnTo>
                    <a:pt x="899414" y="276631"/>
                  </a:lnTo>
                  <a:lnTo>
                    <a:pt x="899744" y="277406"/>
                  </a:lnTo>
                  <a:lnTo>
                    <a:pt x="900658" y="278434"/>
                  </a:lnTo>
                  <a:lnTo>
                    <a:pt x="901395" y="278853"/>
                  </a:lnTo>
                  <a:lnTo>
                    <a:pt x="902144" y="278892"/>
                  </a:lnTo>
                  <a:lnTo>
                    <a:pt x="902881" y="278942"/>
                  </a:lnTo>
                  <a:lnTo>
                    <a:pt x="903655" y="278612"/>
                  </a:lnTo>
                  <a:lnTo>
                    <a:pt x="904684" y="277685"/>
                  </a:lnTo>
                  <a:lnTo>
                    <a:pt x="905027" y="276961"/>
                  </a:lnTo>
                  <a:lnTo>
                    <a:pt x="905116" y="275463"/>
                  </a:lnTo>
                  <a:close/>
                </a:path>
                <a:path w="1021715" h="442595">
                  <a:moveTo>
                    <a:pt x="909891" y="216598"/>
                  </a:moveTo>
                  <a:lnTo>
                    <a:pt x="909637" y="215912"/>
                  </a:lnTo>
                  <a:lnTo>
                    <a:pt x="908151" y="214249"/>
                  </a:lnTo>
                  <a:lnTo>
                    <a:pt x="906208" y="214223"/>
                  </a:lnTo>
                  <a:lnTo>
                    <a:pt x="905167" y="215125"/>
                  </a:lnTo>
                  <a:lnTo>
                    <a:pt x="904621" y="215620"/>
                  </a:lnTo>
                  <a:lnTo>
                    <a:pt x="904290" y="216281"/>
                  </a:lnTo>
                  <a:lnTo>
                    <a:pt x="904201" y="217779"/>
                  </a:lnTo>
                  <a:lnTo>
                    <a:pt x="904443" y="218617"/>
                  </a:lnTo>
                  <a:lnTo>
                    <a:pt x="904951" y="219100"/>
                  </a:lnTo>
                  <a:lnTo>
                    <a:pt x="905370" y="219646"/>
                  </a:lnTo>
                  <a:lnTo>
                    <a:pt x="906094" y="219989"/>
                  </a:lnTo>
                  <a:lnTo>
                    <a:pt x="906843" y="220027"/>
                  </a:lnTo>
                  <a:lnTo>
                    <a:pt x="907592" y="220078"/>
                  </a:lnTo>
                  <a:lnTo>
                    <a:pt x="908354" y="219811"/>
                  </a:lnTo>
                  <a:lnTo>
                    <a:pt x="908913" y="219316"/>
                  </a:lnTo>
                  <a:lnTo>
                    <a:pt x="909459" y="218909"/>
                  </a:lnTo>
                  <a:lnTo>
                    <a:pt x="909802" y="218186"/>
                  </a:lnTo>
                  <a:lnTo>
                    <a:pt x="909891" y="216598"/>
                  </a:lnTo>
                  <a:close/>
                </a:path>
                <a:path w="1021715" h="442595">
                  <a:moveTo>
                    <a:pt x="911174" y="194233"/>
                  </a:moveTo>
                  <a:lnTo>
                    <a:pt x="910907" y="193471"/>
                  </a:lnTo>
                  <a:lnTo>
                    <a:pt x="909434" y="191808"/>
                  </a:lnTo>
                  <a:lnTo>
                    <a:pt x="907491" y="191693"/>
                  </a:lnTo>
                  <a:lnTo>
                    <a:pt x="906449" y="192684"/>
                  </a:lnTo>
                  <a:lnTo>
                    <a:pt x="905903" y="193179"/>
                  </a:lnTo>
                  <a:lnTo>
                    <a:pt x="905560" y="193916"/>
                  </a:lnTo>
                  <a:lnTo>
                    <a:pt x="905484" y="195338"/>
                  </a:lnTo>
                  <a:lnTo>
                    <a:pt x="905738" y="196113"/>
                  </a:lnTo>
                  <a:lnTo>
                    <a:pt x="906729" y="197205"/>
                  </a:lnTo>
                  <a:lnTo>
                    <a:pt x="907453" y="197548"/>
                  </a:lnTo>
                  <a:lnTo>
                    <a:pt x="908126" y="197586"/>
                  </a:lnTo>
                  <a:lnTo>
                    <a:pt x="908875" y="197637"/>
                  </a:lnTo>
                  <a:lnTo>
                    <a:pt x="909561" y="197370"/>
                  </a:lnTo>
                  <a:lnTo>
                    <a:pt x="910196" y="196875"/>
                  </a:lnTo>
                  <a:lnTo>
                    <a:pt x="910742" y="196392"/>
                  </a:lnTo>
                  <a:lnTo>
                    <a:pt x="911085" y="195656"/>
                  </a:lnTo>
                  <a:lnTo>
                    <a:pt x="911174" y="194233"/>
                  </a:lnTo>
                  <a:close/>
                </a:path>
                <a:path w="1021715" h="442595">
                  <a:moveTo>
                    <a:pt x="913765" y="320992"/>
                  </a:moveTo>
                  <a:lnTo>
                    <a:pt x="913511" y="320217"/>
                  </a:lnTo>
                  <a:lnTo>
                    <a:pt x="913015" y="319747"/>
                  </a:lnTo>
                  <a:lnTo>
                    <a:pt x="912025" y="318554"/>
                  </a:lnTo>
                  <a:lnTo>
                    <a:pt x="910082" y="318592"/>
                  </a:lnTo>
                  <a:lnTo>
                    <a:pt x="909129" y="319443"/>
                  </a:lnTo>
                  <a:lnTo>
                    <a:pt x="908570" y="319938"/>
                  </a:lnTo>
                  <a:lnTo>
                    <a:pt x="908164" y="320662"/>
                  </a:lnTo>
                  <a:lnTo>
                    <a:pt x="908075" y="322160"/>
                  </a:lnTo>
                  <a:lnTo>
                    <a:pt x="908329" y="322910"/>
                  </a:lnTo>
                  <a:lnTo>
                    <a:pt x="908837" y="323405"/>
                  </a:lnTo>
                  <a:lnTo>
                    <a:pt x="909320" y="323964"/>
                  </a:lnTo>
                  <a:lnTo>
                    <a:pt x="910056" y="324370"/>
                  </a:lnTo>
                  <a:lnTo>
                    <a:pt x="910793" y="324408"/>
                  </a:lnTo>
                  <a:lnTo>
                    <a:pt x="911542" y="324459"/>
                  </a:lnTo>
                  <a:lnTo>
                    <a:pt x="912241" y="324129"/>
                  </a:lnTo>
                  <a:lnTo>
                    <a:pt x="913345" y="323126"/>
                  </a:lnTo>
                  <a:lnTo>
                    <a:pt x="913688" y="322478"/>
                  </a:lnTo>
                  <a:lnTo>
                    <a:pt x="913765" y="320992"/>
                  </a:lnTo>
                  <a:close/>
                </a:path>
                <a:path w="1021715" h="442595">
                  <a:moveTo>
                    <a:pt x="915949" y="257771"/>
                  </a:moveTo>
                  <a:lnTo>
                    <a:pt x="915771" y="257073"/>
                  </a:lnTo>
                  <a:lnTo>
                    <a:pt x="914285" y="255422"/>
                  </a:lnTo>
                  <a:lnTo>
                    <a:pt x="912342" y="255244"/>
                  </a:lnTo>
                  <a:lnTo>
                    <a:pt x="911237" y="256298"/>
                  </a:lnTo>
                  <a:lnTo>
                    <a:pt x="910678" y="256794"/>
                  </a:lnTo>
                  <a:lnTo>
                    <a:pt x="910336" y="257454"/>
                  </a:lnTo>
                  <a:lnTo>
                    <a:pt x="910247" y="258953"/>
                  </a:lnTo>
                  <a:lnTo>
                    <a:pt x="910513" y="259638"/>
                  </a:lnTo>
                  <a:lnTo>
                    <a:pt x="910996" y="260261"/>
                  </a:lnTo>
                  <a:lnTo>
                    <a:pt x="911504" y="260819"/>
                  </a:lnTo>
                  <a:lnTo>
                    <a:pt x="912228" y="261162"/>
                  </a:lnTo>
                  <a:lnTo>
                    <a:pt x="912977" y="261200"/>
                  </a:lnTo>
                  <a:lnTo>
                    <a:pt x="913726" y="261239"/>
                  </a:lnTo>
                  <a:lnTo>
                    <a:pt x="914488" y="260997"/>
                  </a:lnTo>
                  <a:lnTo>
                    <a:pt x="915593" y="260007"/>
                  </a:lnTo>
                  <a:lnTo>
                    <a:pt x="915860" y="259270"/>
                  </a:lnTo>
                  <a:lnTo>
                    <a:pt x="915949" y="257771"/>
                  </a:lnTo>
                  <a:close/>
                </a:path>
                <a:path w="1021715" h="442595">
                  <a:moveTo>
                    <a:pt x="924267" y="88049"/>
                  </a:moveTo>
                  <a:lnTo>
                    <a:pt x="924013" y="87287"/>
                  </a:lnTo>
                  <a:lnTo>
                    <a:pt x="922540" y="85623"/>
                  </a:lnTo>
                  <a:lnTo>
                    <a:pt x="920597" y="85598"/>
                  </a:lnTo>
                  <a:lnTo>
                    <a:pt x="919010" y="86995"/>
                  </a:lnTo>
                  <a:lnTo>
                    <a:pt x="918667" y="87731"/>
                  </a:lnTo>
                  <a:lnTo>
                    <a:pt x="918578" y="89230"/>
                  </a:lnTo>
                  <a:lnTo>
                    <a:pt x="918845" y="89916"/>
                  </a:lnTo>
                  <a:lnTo>
                    <a:pt x="919340" y="90474"/>
                  </a:lnTo>
                  <a:lnTo>
                    <a:pt x="919759" y="91020"/>
                  </a:lnTo>
                  <a:lnTo>
                    <a:pt x="920483" y="91363"/>
                  </a:lnTo>
                  <a:lnTo>
                    <a:pt x="921232" y="91401"/>
                  </a:lnTo>
                  <a:lnTo>
                    <a:pt x="921981" y="91452"/>
                  </a:lnTo>
                  <a:lnTo>
                    <a:pt x="922743" y="91186"/>
                  </a:lnTo>
                  <a:lnTo>
                    <a:pt x="923848" y="90208"/>
                  </a:lnTo>
                  <a:lnTo>
                    <a:pt x="924191" y="89471"/>
                  </a:lnTo>
                  <a:lnTo>
                    <a:pt x="924267" y="88049"/>
                  </a:lnTo>
                  <a:close/>
                </a:path>
                <a:path w="1021715" h="442595">
                  <a:moveTo>
                    <a:pt x="925753" y="135940"/>
                  </a:moveTo>
                  <a:lnTo>
                    <a:pt x="925487" y="135255"/>
                  </a:lnTo>
                  <a:lnTo>
                    <a:pt x="923937" y="133502"/>
                  </a:lnTo>
                  <a:lnTo>
                    <a:pt x="922058" y="133477"/>
                  </a:lnTo>
                  <a:lnTo>
                    <a:pt x="921029" y="134391"/>
                  </a:lnTo>
                  <a:lnTo>
                    <a:pt x="920470" y="134962"/>
                  </a:lnTo>
                  <a:lnTo>
                    <a:pt x="920140" y="135623"/>
                  </a:lnTo>
                  <a:lnTo>
                    <a:pt x="920051" y="137109"/>
                  </a:lnTo>
                  <a:lnTo>
                    <a:pt x="920305" y="137795"/>
                  </a:lnTo>
                  <a:lnTo>
                    <a:pt x="921296" y="138912"/>
                  </a:lnTo>
                  <a:lnTo>
                    <a:pt x="921956" y="139319"/>
                  </a:lnTo>
                  <a:lnTo>
                    <a:pt x="922782" y="139369"/>
                  </a:lnTo>
                  <a:lnTo>
                    <a:pt x="923442" y="139407"/>
                  </a:lnTo>
                  <a:lnTo>
                    <a:pt x="924217" y="139153"/>
                  </a:lnTo>
                  <a:lnTo>
                    <a:pt x="924763" y="138582"/>
                  </a:lnTo>
                  <a:lnTo>
                    <a:pt x="925322" y="138087"/>
                  </a:lnTo>
                  <a:lnTo>
                    <a:pt x="925664" y="137426"/>
                  </a:lnTo>
                  <a:lnTo>
                    <a:pt x="925753" y="135940"/>
                  </a:lnTo>
                  <a:close/>
                </a:path>
                <a:path w="1021715" h="442595">
                  <a:moveTo>
                    <a:pt x="933373" y="298157"/>
                  </a:moveTo>
                  <a:lnTo>
                    <a:pt x="933119" y="297472"/>
                  </a:lnTo>
                  <a:lnTo>
                    <a:pt x="932624" y="296913"/>
                  </a:lnTo>
                  <a:lnTo>
                    <a:pt x="931646" y="295744"/>
                  </a:lnTo>
                  <a:lnTo>
                    <a:pt x="929690" y="295706"/>
                  </a:lnTo>
                  <a:lnTo>
                    <a:pt x="928662" y="296684"/>
                  </a:lnTo>
                  <a:lnTo>
                    <a:pt x="928103" y="297180"/>
                  </a:lnTo>
                  <a:lnTo>
                    <a:pt x="927773" y="297840"/>
                  </a:lnTo>
                  <a:lnTo>
                    <a:pt x="927684" y="299339"/>
                  </a:lnTo>
                  <a:lnTo>
                    <a:pt x="927938" y="300101"/>
                  </a:lnTo>
                  <a:lnTo>
                    <a:pt x="928433" y="300583"/>
                  </a:lnTo>
                  <a:lnTo>
                    <a:pt x="928852" y="301205"/>
                  </a:lnTo>
                  <a:lnTo>
                    <a:pt x="929589" y="301548"/>
                  </a:lnTo>
                  <a:lnTo>
                    <a:pt x="930402" y="301586"/>
                  </a:lnTo>
                  <a:lnTo>
                    <a:pt x="931151" y="301637"/>
                  </a:lnTo>
                  <a:lnTo>
                    <a:pt x="931837" y="301383"/>
                  </a:lnTo>
                  <a:lnTo>
                    <a:pt x="932954" y="300393"/>
                  </a:lnTo>
                  <a:lnTo>
                    <a:pt x="933297" y="299656"/>
                  </a:lnTo>
                  <a:lnTo>
                    <a:pt x="933373" y="298157"/>
                  </a:lnTo>
                  <a:close/>
                </a:path>
                <a:path w="1021715" h="442595">
                  <a:moveTo>
                    <a:pt x="935939" y="351815"/>
                  </a:moveTo>
                  <a:lnTo>
                    <a:pt x="935697" y="351053"/>
                  </a:lnTo>
                  <a:lnTo>
                    <a:pt x="934212" y="349377"/>
                  </a:lnTo>
                  <a:lnTo>
                    <a:pt x="932345" y="349275"/>
                  </a:lnTo>
                  <a:lnTo>
                    <a:pt x="930668" y="350761"/>
                  </a:lnTo>
                  <a:lnTo>
                    <a:pt x="930338" y="351497"/>
                  </a:lnTo>
                  <a:lnTo>
                    <a:pt x="930249" y="352996"/>
                  </a:lnTo>
                  <a:lnTo>
                    <a:pt x="930503" y="353682"/>
                  </a:lnTo>
                  <a:lnTo>
                    <a:pt x="930998" y="354228"/>
                  </a:lnTo>
                  <a:lnTo>
                    <a:pt x="931430" y="354774"/>
                  </a:lnTo>
                  <a:lnTo>
                    <a:pt x="932154" y="355130"/>
                  </a:lnTo>
                  <a:lnTo>
                    <a:pt x="932980" y="355180"/>
                  </a:lnTo>
                  <a:lnTo>
                    <a:pt x="933729" y="355219"/>
                  </a:lnTo>
                  <a:lnTo>
                    <a:pt x="934415" y="354952"/>
                  </a:lnTo>
                  <a:lnTo>
                    <a:pt x="935520" y="353961"/>
                  </a:lnTo>
                  <a:lnTo>
                    <a:pt x="935863" y="353314"/>
                  </a:lnTo>
                  <a:lnTo>
                    <a:pt x="935939" y="351815"/>
                  </a:lnTo>
                  <a:close/>
                </a:path>
                <a:path w="1021715" h="442595">
                  <a:moveTo>
                    <a:pt x="937107" y="381444"/>
                  </a:moveTo>
                  <a:lnTo>
                    <a:pt x="936853" y="380682"/>
                  </a:lnTo>
                  <a:lnTo>
                    <a:pt x="936358" y="380123"/>
                  </a:lnTo>
                  <a:lnTo>
                    <a:pt x="935291" y="379018"/>
                  </a:lnTo>
                  <a:lnTo>
                    <a:pt x="933335" y="378993"/>
                  </a:lnTo>
                  <a:lnTo>
                    <a:pt x="932395" y="379895"/>
                  </a:lnTo>
                  <a:lnTo>
                    <a:pt x="931760" y="380390"/>
                  </a:lnTo>
                  <a:lnTo>
                    <a:pt x="931418" y="381114"/>
                  </a:lnTo>
                  <a:lnTo>
                    <a:pt x="931329" y="382625"/>
                  </a:lnTo>
                  <a:lnTo>
                    <a:pt x="931672" y="383387"/>
                  </a:lnTo>
                  <a:lnTo>
                    <a:pt x="932091" y="383781"/>
                  </a:lnTo>
                  <a:lnTo>
                    <a:pt x="932586" y="384416"/>
                  </a:lnTo>
                  <a:lnTo>
                    <a:pt x="933310" y="384759"/>
                  </a:lnTo>
                  <a:lnTo>
                    <a:pt x="934072" y="384797"/>
                  </a:lnTo>
                  <a:lnTo>
                    <a:pt x="934808" y="384848"/>
                  </a:lnTo>
                  <a:lnTo>
                    <a:pt x="935570" y="384581"/>
                  </a:lnTo>
                  <a:lnTo>
                    <a:pt x="936053" y="384086"/>
                  </a:lnTo>
                  <a:lnTo>
                    <a:pt x="936599" y="383667"/>
                  </a:lnTo>
                  <a:lnTo>
                    <a:pt x="937018" y="382955"/>
                  </a:lnTo>
                  <a:lnTo>
                    <a:pt x="937107" y="381444"/>
                  </a:lnTo>
                  <a:close/>
                </a:path>
                <a:path w="1021715" h="442595">
                  <a:moveTo>
                    <a:pt x="949604" y="235826"/>
                  </a:moveTo>
                  <a:lnTo>
                    <a:pt x="949350" y="235064"/>
                  </a:lnTo>
                  <a:lnTo>
                    <a:pt x="948855" y="234505"/>
                  </a:lnTo>
                  <a:lnTo>
                    <a:pt x="947801" y="233400"/>
                  </a:lnTo>
                  <a:lnTo>
                    <a:pt x="945921" y="233375"/>
                  </a:lnTo>
                  <a:lnTo>
                    <a:pt x="944346" y="234772"/>
                  </a:lnTo>
                  <a:lnTo>
                    <a:pt x="944003" y="235508"/>
                  </a:lnTo>
                  <a:lnTo>
                    <a:pt x="943914" y="236931"/>
                  </a:lnTo>
                  <a:lnTo>
                    <a:pt x="944181" y="237693"/>
                  </a:lnTo>
                  <a:lnTo>
                    <a:pt x="944587" y="238239"/>
                  </a:lnTo>
                  <a:lnTo>
                    <a:pt x="945083" y="238798"/>
                  </a:lnTo>
                  <a:lnTo>
                    <a:pt x="945819" y="239141"/>
                  </a:lnTo>
                  <a:lnTo>
                    <a:pt x="946569" y="239179"/>
                  </a:lnTo>
                  <a:lnTo>
                    <a:pt x="947305" y="239229"/>
                  </a:lnTo>
                  <a:lnTo>
                    <a:pt x="948080" y="238963"/>
                  </a:lnTo>
                  <a:lnTo>
                    <a:pt x="949185" y="237985"/>
                  </a:lnTo>
                  <a:lnTo>
                    <a:pt x="949528" y="237248"/>
                  </a:lnTo>
                  <a:lnTo>
                    <a:pt x="949604" y="235826"/>
                  </a:lnTo>
                  <a:close/>
                </a:path>
                <a:path w="1021715" h="442595">
                  <a:moveTo>
                    <a:pt x="950302" y="150012"/>
                  </a:moveTo>
                  <a:lnTo>
                    <a:pt x="950048" y="149263"/>
                  </a:lnTo>
                  <a:lnTo>
                    <a:pt x="949477" y="148691"/>
                  </a:lnTo>
                  <a:lnTo>
                    <a:pt x="948486" y="147586"/>
                  </a:lnTo>
                  <a:lnTo>
                    <a:pt x="946607" y="147561"/>
                  </a:lnTo>
                  <a:lnTo>
                    <a:pt x="945591" y="148475"/>
                  </a:lnTo>
                  <a:lnTo>
                    <a:pt x="944956" y="148958"/>
                  </a:lnTo>
                  <a:lnTo>
                    <a:pt x="944613" y="149694"/>
                  </a:lnTo>
                  <a:lnTo>
                    <a:pt x="944537" y="151104"/>
                  </a:lnTo>
                  <a:lnTo>
                    <a:pt x="944791" y="151879"/>
                  </a:lnTo>
                  <a:lnTo>
                    <a:pt x="945781" y="152984"/>
                  </a:lnTo>
                  <a:lnTo>
                    <a:pt x="946505" y="153327"/>
                  </a:lnTo>
                  <a:lnTo>
                    <a:pt x="947267" y="153377"/>
                  </a:lnTo>
                  <a:lnTo>
                    <a:pt x="948004" y="153416"/>
                  </a:lnTo>
                  <a:lnTo>
                    <a:pt x="948766" y="153162"/>
                  </a:lnTo>
                  <a:lnTo>
                    <a:pt x="949883" y="152171"/>
                  </a:lnTo>
                  <a:lnTo>
                    <a:pt x="950226" y="151434"/>
                  </a:lnTo>
                  <a:lnTo>
                    <a:pt x="950302" y="150012"/>
                  </a:lnTo>
                  <a:close/>
                </a:path>
                <a:path w="1021715" h="442595">
                  <a:moveTo>
                    <a:pt x="950582" y="95097"/>
                  </a:moveTo>
                  <a:lnTo>
                    <a:pt x="950328" y="94411"/>
                  </a:lnTo>
                  <a:lnTo>
                    <a:pt x="948842" y="92748"/>
                  </a:lnTo>
                  <a:lnTo>
                    <a:pt x="946810" y="92722"/>
                  </a:lnTo>
                  <a:lnTo>
                    <a:pt x="945857" y="93624"/>
                  </a:lnTo>
                  <a:lnTo>
                    <a:pt x="945311" y="94056"/>
                  </a:lnTo>
                  <a:lnTo>
                    <a:pt x="944981" y="94780"/>
                  </a:lnTo>
                  <a:lnTo>
                    <a:pt x="944880" y="96354"/>
                  </a:lnTo>
                  <a:lnTo>
                    <a:pt x="945134" y="97053"/>
                  </a:lnTo>
                  <a:lnTo>
                    <a:pt x="946137" y="98145"/>
                  </a:lnTo>
                  <a:lnTo>
                    <a:pt x="946785" y="98488"/>
                  </a:lnTo>
                  <a:lnTo>
                    <a:pt x="947610" y="98539"/>
                  </a:lnTo>
                  <a:lnTo>
                    <a:pt x="948359" y="98577"/>
                  </a:lnTo>
                  <a:lnTo>
                    <a:pt x="949045" y="98310"/>
                  </a:lnTo>
                  <a:lnTo>
                    <a:pt x="950163" y="97332"/>
                  </a:lnTo>
                  <a:lnTo>
                    <a:pt x="950506" y="96596"/>
                  </a:lnTo>
                  <a:lnTo>
                    <a:pt x="950582" y="95097"/>
                  </a:lnTo>
                  <a:close/>
                </a:path>
                <a:path w="1021715" h="442595">
                  <a:moveTo>
                    <a:pt x="950887" y="213385"/>
                  </a:moveTo>
                  <a:lnTo>
                    <a:pt x="950633" y="212623"/>
                  </a:lnTo>
                  <a:lnTo>
                    <a:pt x="950137" y="212064"/>
                  </a:lnTo>
                  <a:lnTo>
                    <a:pt x="949071" y="210959"/>
                  </a:lnTo>
                  <a:lnTo>
                    <a:pt x="947127" y="210934"/>
                  </a:lnTo>
                  <a:lnTo>
                    <a:pt x="946175" y="211836"/>
                  </a:lnTo>
                  <a:lnTo>
                    <a:pt x="945629" y="212331"/>
                  </a:lnTo>
                  <a:lnTo>
                    <a:pt x="945286" y="213067"/>
                  </a:lnTo>
                  <a:lnTo>
                    <a:pt x="945197" y="214566"/>
                  </a:lnTo>
                  <a:lnTo>
                    <a:pt x="945451" y="215252"/>
                  </a:lnTo>
                  <a:lnTo>
                    <a:pt x="945870" y="215798"/>
                  </a:lnTo>
                  <a:lnTo>
                    <a:pt x="946365" y="216357"/>
                  </a:lnTo>
                  <a:lnTo>
                    <a:pt x="947102" y="216700"/>
                  </a:lnTo>
                  <a:lnTo>
                    <a:pt x="947851" y="216738"/>
                  </a:lnTo>
                  <a:lnTo>
                    <a:pt x="948588" y="216789"/>
                  </a:lnTo>
                  <a:lnTo>
                    <a:pt x="949363" y="216522"/>
                  </a:lnTo>
                  <a:lnTo>
                    <a:pt x="949833" y="216027"/>
                  </a:lnTo>
                  <a:lnTo>
                    <a:pt x="950468" y="215544"/>
                  </a:lnTo>
                  <a:lnTo>
                    <a:pt x="950798" y="214884"/>
                  </a:lnTo>
                  <a:lnTo>
                    <a:pt x="950887" y="213385"/>
                  </a:lnTo>
                  <a:close/>
                </a:path>
                <a:path w="1021715" h="442595">
                  <a:moveTo>
                    <a:pt x="958253" y="306641"/>
                  </a:moveTo>
                  <a:lnTo>
                    <a:pt x="957999" y="305866"/>
                  </a:lnTo>
                  <a:lnTo>
                    <a:pt x="957491" y="305396"/>
                  </a:lnTo>
                  <a:lnTo>
                    <a:pt x="956437" y="304203"/>
                  </a:lnTo>
                  <a:lnTo>
                    <a:pt x="954493" y="304165"/>
                  </a:lnTo>
                  <a:lnTo>
                    <a:pt x="953528" y="305092"/>
                  </a:lnTo>
                  <a:lnTo>
                    <a:pt x="952906" y="305574"/>
                  </a:lnTo>
                  <a:lnTo>
                    <a:pt x="952563" y="306311"/>
                  </a:lnTo>
                  <a:lnTo>
                    <a:pt x="952474" y="307809"/>
                  </a:lnTo>
                  <a:lnTo>
                    <a:pt x="952728" y="308559"/>
                  </a:lnTo>
                  <a:lnTo>
                    <a:pt x="953223" y="309118"/>
                  </a:lnTo>
                  <a:lnTo>
                    <a:pt x="953731" y="309613"/>
                  </a:lnTo>
                  <a:lnTo>
                    <a:pt x="954455" y="310019"/>
                  </a:lnTo>
                  <a:lnTo>
                    <a:pt x="955205" y="310057"/>
                  </a:lnTo>
                  <a:lnTo>
                    <a:pt x="955954" y="310108"/>
                  </a:lnTo>
                  <a:lnTo>
                    <a:pt x="956640" y="309841"/>
                  </a:lnTo>
                  <a:lnTo>
                    <a:pt x="957275" y="309359"/>
                  </a:lnTo>
                  <a:lnTo>
                    <a:pt x="957821" y="308864"/>
                  </a:lnTo>
                  <a:lnTo>
                    <a:pt x="958164" y="308127"/>
                  </a:lnTo>
                  <a:lnTo>
                    <a:pt x="958253" y="306641"/>
                  </a:lnTo>
                  <a:close/>
                </a:path>
                <a:path w="1021715" h="442595">
                  <a:moveTo>
                    <a:pt x="959523" y="406590"/>
                  </a:moveTo>
                  <a:lnTo>
                    <a:pt x="959345" y="405892"/>
                  </a:lnTo>
                  <a:lnTo>
                    <a:pt x="958773" y="405269"/>
                  </a:lnTo>
                  <a:lnTo>
                    <a:pt x="957719" y="404164"/>
                  </a:lnTo>
                  <a:lnTo>
                    <a:pt x="955916" y="404126"/>
                  </a:lnTo>
                  <a:lnTo>
                    <a:pt x="954265" y="405599"/>
                  </a:lnTo>
                  <a:lnTo>
                    <a:pt x="953998" y="406273"/>
                  </a:lnTo>
                  <a:lnTo>
                    <a:pt x="953909" y="407771"/>
                  </a:lnTo>
                  <a:lnTo>
                    <a:pt x="954087" y="408533"/>
                  </a:lnTo>
                  <a:lnTo>
                    <a:pt x="954595" y="409003"/>
                  </a:lnTo>
                  <a:lnTo>
                    <a:pt x="955078" y="409562"/>
                  </a:lnTo>
                  <a:lnTo>
                    <a:pt x="955725" y="409968"/>
                  </a:lnTo>
                  <a:lnTo>
                    <a:pt x="956551" y="410019"/>
                  </a:lnTo>
                  <a:lnTo>
                    <a:pt x="957300" y="410057"/>
                  </a:lnTo>
                  <a:lnTo>
                    <a:pt x="957999" y="409803"/>
                  </a:lnTo>
                  <a:lnTo>
                    <a:pt x="959104" y="408813"/>
                  </a:lnTo>
                  <a:lnTo>
                    <a:pt x="959446" y="408089"/>
                  </a:lnTo>
                  <a:lnTo>
                    <a:pt x="959523" y="406590"/>
                  </a:lnTo>
                  <a:close/>
                </a:path>
                <a:path w="1021715" h="442595">
                  <a:moveTo>
                    <a:pt x="966343" y="262077"/>
                  </a:moveTo>
                  <a:lnTo>
                    <a:pt x="966165" y="261391"/>
                  </a:lnTo>
                  <a:lnTo>
                    <a:pt x="964603" y="259638"/>
                  </a:lnTo>
                  <a:lnTo>
                    <a:pt x="962723" y="259613"/>
                  </a:lnTo>
                  <a:lnTo>
                    <a:pt x="961631" y="260527"/>
                  </a:lnTo>
                  <a:lnTo>
                    <a:pt x="961072" y="261099"/>
                  </a:lnTo>
                  <a:lnTo>
                    <a:pt x="960729" y="261759"/>
                  </a:lnTo>
                  <a:lnTo>
                    <a:pt x="960653" y="263245"/>
                  </a:lnTo>
                  <a:lnTo>
                    <a:pt x="960907" y="264007"/>
                  </a:lnTo>
                  <a:lnTo>
                    <a:pt x="961402" y="264490"/>
                  </a:lnTo>
                  <a:lnTo>
                    <a:pt x="961898" y="265049"/>
                  </a:lnTo>
                  <a:lnTo>
                    <a:pt x="962621" y="265379"/>
                  </a:lnTo>
                  <a:lnTo>
                    <a:pt x="963383" y="265417"/>
                  </a:lnTo>
                  <a:lnTo>
                    <a:pt x="964120" y="265468"/>
                  </a:lnTo>
                  <a:lnTo>
                    <a:pt x="964882" y="265290"/>
                  </a:lnTo>
                  <a:lnTo>
                    <a:pt x="965428" y="264795"/>
                  </a:lnTo>
                  <a:lnTo>
                    <a:pt x="965911" y="264287"/>
                  </a:lnTo>
                  <a:lnTo>
                    <a:pt x="966254" y="263563"/>
                  </a:lnTo>
                  <a:lnTo>
                    <a:pt x="966343" y="262077"/>
                  </a:lnTo>
                  <a:close/>
                </a:path>
                <a:path w="1021715" h="442595">
                  <a:moveTo>
                    <a:pt x="978928" y="338734"/>
                  </a:moveTo>
                  <a:lnTo>
                    <a:pt x="978585" y="338035"/>
                  </a:lnTo>
                  <a:lnTo>
                    <a:pt x="978103" y="337477"/>
                  </a:lnTo>
                  <a:lnTo>
                    <a:pt x="977112" y="336308"/>
                  </a:lnTo>
                  <a:lnTo>
                    <a:pt x="975156" y="336346"/>
                  </a:lnTo>
                  <a:lnTo>
                    <a:pt x="974204" y="337261"/>
                  </a:lnTo>
                  <a:lnTo>
                    <a:pt x="973670" y="337680"/>
                  </a:lnTo>
                  <a:lnTo>
                    <a:pt x="973328" y="338404"/>
                  </a:lnTo>
                  <a:lnTo>
                    <a:pt x="973239" y="339902"/>
                  </a:lnTo>
                  <a:lnTo>
                    <a:pt x="973493" y="340677"/>
                  </a:lnTo>
                  <a:lnTo>
                    <a:pt x="976630" y="342201"/>
                  </a:lnTo>
                  <a:lnTo>
                    <a:pt x="977315" y="341934"/>
                  </a:lnTo>
                  <a:lnTo>
                    <a:pt x="977950" y="341452"/>
                  </a:lnTo>
                  <a:lnTo>
                    <a:pt x="978496" y="340956"/>
                  </a:lnTo>
                  <a:lnTo>
                    <a:pt x="978852" y="340233"/>
                  </a:lnTo>
                  <a:lnTo>
                    <a:pt x="978928" y="338734"/>
                  </a:lnTo>
                  <a:close/>
                </a:path>
                <a:path w="1021715" h="442595">
                  <a:moveTo>
                    <a:pt x="980186" y="119303"/>
                  </a:moveTo>
                  <a:lnTo>
                    <a:pt x="979843" y="118605"/>
                  </a:lnTo>
                  <a:lnTo>
                    <a:pt x="979424" y="118059"/>
                  </a:lnTo>
                  <a:lnTo>
                    <a:pt x="978369" y="116954"/>
                  </a:lnTo>
                  <a:lnTo>
                    <a:pt x="976414" y="116916"/>
                  </a:lnTo>
                  <a:lnTo>
                    <a:pt x="975461" y="117830"/>
                  </a:lnTo>
                  <a:lnTo>
                    <a:pt x="974915" y="118325"/>
                  </a:lnTo>
                  <a:lnTo>
                    <a:pt x="974496" y="118973"/>
                  </a:lnTo>
                  <a:lnTo>
                    <a:pt x="974407" y="120472"/>
                  </a:lnTo>
                  <a:lnTo>
                    <a:pt x="974674" y="121246"/>
                  </a:lnTo>
                  <a:lnTo>
                    <a:pt x="975664" y="122351"/>
                  </a:lnTo>
                  <a:lnTo>
                    <a:pt x="976388" y="122694"/>
                  </a:lnTo>
                  <a:lnTo>
                    <a:pt x="977138" y="122732"/>
                  </a:lnTo>
                  <a:lnTo>
                    <a:pt x="977887" y="122783"/>
                  </a:lnTo>
                  <a:lnTo>
                    <a:pt x="978649" y="122516"/>
                  </a:lnTo>
                  <a:lnTo>
                    <a:pt x="979766" y="121539"/>
                  </a:lnTo>
                  <a:lnTo>
                    <a:pt x="980109" y="120802"/>
                  </a:lnTo>
                  <a:lnTo>
                    <a:pt x="980186" y="119303"/>
                  </a:lnTo>
                  <a:close/>
                </a:path>
                <a:path w="1021715" h="442595">
                  <a:moveTo>
                    <a:pt x="981633" y="438772"/>
                  </a:moveTo>
                  <a:lnTo>
                    <a:pt x="981367" y="438086"/>
                  </a:lnTo>
                  <a:lnTo>
                    <a:pt x="980871" y="437591"/>
                  </a:lnTo>
                  <a:lnTo>
                    <a:pt x="979957" y="436410"/>
                  </a:lnTo>
                  <a:lnTo>
                    <a:pt x="977861" y="436372"/>
                  </a:lnTo>
                  <a:lnTo>
                    <a:pt x="976909" y="437299"/>
                  </a:lnTo>
                  <a:lnTo>
                    <a:pt x="976350" y="437794"/>
                  </a:lnTo>
                  <a:lnTo>
                    <a:pt x="976020" y="438442"/>
                  </a:lnTo>
                  <a:lnTo>
                    <a:pt x="975931" y="440016"/>
                  </a:lnTo>
                  <a:lnTo>
                    <a:pt x="976185" y="440702"/>
                  </a:lnTo>
                  <a:lnTo>
                    <a:pt x="976680" y="441248"/>
                  </a:lnTo>
                  <a:lnTo>
                    <a:pt x="977099" y="441807"/>
                  </a:lnTo>
                  <a:lnTo>
                    <a:pt x="977823" y="442150"/>
                  </a:lnTo>
                  <a:lnTo>
                    <a:pt x="978662" y="442201"/>
                  </a:lnTo>
                  <a:lnTo>
                    <a:pt x="979398" y="442252"/>
                  </a:lnTo>
                  <a:lnTo>
                    <a:pt x="980160" y="441985"/>
                  </a:lnTo>
                  <a:lnTo>
                    <a:pt x="980643" y="441490"/>
                  </a:lnTo>
                  <a:lnTo>
                    <a:pt x="981202" y="440994"/>
                  </a:lnTo>
                  <a:lnTo>
                    <a:pt x="981544" y="440258"/>
                  </a:lnTo>
                  <a:lnTo>
                    <a:pt x="981633" y="438772"/>
                  </a:lnTo>
                  <a:close/>
                </a:path>
                <a:path w="1021715" h="442595">
                  <a:moveTo>
                    <a:pt x="987844" y="230949"/>
                  </a:moveTo>
                  <a:lnTo>
                    <a:pt x="987590" y="230200"/>
                  </a:lnTo>
                  <a:lnTo>
                    <a:pt x="986116" y="228523"/>
                  </a:lnTo>
                  <a:lnTo>
                    <a:pt x="984161" y="228498"/>
                  </a:lnTo>
                  <a:lnTo>
                    <a:pt x="982586" y="229908"/>
                  </a:lnTo>
                  <a:lnTo>
                    <a:pt x="982243" y="230632"/>
                  </a:lnTo>
                  <a:lnTo>
                    <a:pt x="982154" y="232130"/>
                  </a:lnTo>
                  <a:lnTo>
                    <a:pt x="982408" y="232892"/>
                  </a:lnTo>
                  <a:lnTo>
                    <a:pt x="982903" y="233362"/>
                  </a:lnTo>
                  <a:lnTo>
                    <a:pt x="983322" y="233921"/>
                  </a:lnTo>
                  <a:lnTo>
                    <a:pt x="984135" y="234276"/>
                  </a:lnTo>
                  <a:lnTo>
                    <a:pt x="984808" y="234315"/>
                  </a:lnTo>
                  <a:lnTo>
                    <a:pt x="985558" y="234353"/>
                  </a:lnTo>
                  <a:lnTo>
                    <a:pt x="986320" y="234086"/>
                  </a:lnTo>
                  <a:lnTo>
                    <a:pt x="986878" y="233603"/>
                  </a:lnTo>
                  <a:lnTo>
                    <a:pt x="987425" y="233184"/>
                  </a:lnTo>
                  <a:lnTo>
                    <a:pt x="987767" y="232448"/>
                  </a:lnTo>
                  <a:lnTo>
                    <a:pt x="987844" y="230949"/>
                  </a:lnTo>
                  <a:close/>
                </a:path>
                <a:path w="1021715" h="442595">
                  <a:moveTo>
                    <a:pt x="989126" y="208445"/>
                  </a:moveTo>
                  <a:lnTo>
                    <a:pt x="988872" y="207759"/>
                  </a:lnTo>
                  <a:lnTo>
                    <a:pt x="987399" y="206082"/>
                  </a:lnTo>
                  <a:lnTo>
                    <a:pt x="985443" y="206057"/>
                  </a:lnTo>
                  <a:lnTo>
                    <a:pt x="983856" y="207467"/>
                  </a:lnTo>
                  <a:lnTo>
                    <a:pt x="983526" y="208191"/>
                  </a:lnTo>
                  <a:lnTo>
                    <a:pt x="983437" y="209689"/>
                  </a:lnTo>
                  <a:lnTo>
                    <a:pt x="983691" y="210375"/>
                  </a:lnTo>
                  <a:lnTo>
                    <a:pt x="984186" y="210934"/>
                  </a:lnTo>
                  <a:lnTo>
                    <a:pt x="984605" y="211480"/>
                  </a:lnTo>
                  <a:lnTo>
                    <a:pt x="985342" y="211836"/>
                  </a:lnTo>
                  <a:lnTo>
                    <a:pt x="986078" y="211874"/>
                  </a:lnTo>
                  <a:lnTo>
                    <a:pt x="986904" y="211924"/>
                  </a:lnTo>
                  <a:lnTo>
                    <a:pt x="987590" y="211658"/>
                  </a:lnTo>
                  <a:lnTo>
                    <a:pt x="988707" y="210667"/>
                  </a:lnTo>
                  <a:lnTo>
                    <a:pt x="989050" y="210007"/>
                  </a:lnTo>
                  <a:lnTo>
                    <a:pt x="989126" y="208445"/>
                  </a:lnTo>
                  <a:close/>
                </a:path>
                <a:path w="1021715" h="442595">
                  <a:moveTo>
                    <a:pt x="990053" y="364731"/>
                  </a:moveTo>
                  <a:lnTo>
                    <a:pt x="989799" y="363969"/>
                  </a:lnTo>
                  <a:lnTo>
                    <a:pt x="989291" y="363486"/>
                  </a:lnTo>
                  <a:lnTo>
                    <a:pt x="988314" y="362305"/>
                  </a:lnTo>
                  <a:lnTo>
                    <a:pt x="986370" y="362267"/>
                  </a:lnTo>
                  <a:lnTo>
                    <a:pt x="985405" y="363194"/>
                  </a:lnTo>
                  <a:lnTo>
                    <a:pt x="984783" y="363677"/>
                  </a:lnTo>
                  <a:lnTo>
                    <a:pt x="984440" y="364413"/>
                  </a:lnTo>
                  <a:lnTo>
                    <a:pt x="984351" y="365899"/>
                  </a:lnTo>
                  <a:lnTo>
                    <a:pt x="984618" y="366598"/>
                  </a:lnTo>
                  <a:lnTo>
                    <a:pt x="985608" y="367703"/>
                  </a:lnTo>
                  <a:lnTo>
                    <a:pt x="986332" y="368033"/>
                  </a:lnTo>
                  <a:lnTo>
                    <a:pt x="987082" y="368084"/>
                  </a:lnTo>
                  <a:lnTo>
                    <a:pt x="987831" y="368122"/>
                  </a:lnTo>
                  <a:lnTo>
                    <a:pt x="988593" y="367880"/>
                  </a:lnTo>
                  <a:lnTo>
                    <a:pt x="989622" y="366953"/>
                  </a:lnTo>
                  <a:lnTo>
                    <a:pt x="989965" y="366229"/>
                  </a:lnTo>
                  <a:lnTo>
                    <a:pt x="990053" y="364731"/>
                  </a:lnTo>
                  <a:close/>
                </a:path>
                <a:path w="1021715" h="442595">
                  <a:moveTo>
                    <a:pt x="993025" y="165138"/>
                  </a:moveTo>
                  <a:lnTo>
                    <a:pt x="992771" y="164376"/>
                  </a:lnTo>
                  <a:lnTo>
                    <a:pt x="992276" y="163817"/>
                  </a:lnTo>
                  <a:lnTo>
                    <a:pt x="991209" y="162712"/>
                  </a:lnTo>
                  <a:lnTo>
                    <a:pt x="989342" y="162674"/>
                  </a:lnTo>
                  <a:lnTo>
                    <a:pt x="987767" y="164084"/>
                  </a:lnTo>
                  <a:lnTo>
                    <a:pt x="987425" y="164744"/>
                  </a:lnTo>
                  <a:lnTo>
                    <a:pt x="987336" y="166319"/>
                  </a:lnTo>
                  <a:lnTo>
                    <a:pt x="987590" y="167081"/>
                  </a:lnTo>
                  <a:lnTo>
                    <a:pt x="988504" y="168109"/>
                  </a:lnTo>
                  <a:lnTo>
                    <a:pt x="989241" y="168452"/>
                  </a:lnTo>
                  <a:lnTo>
                    <a:pt x="989977" y="168490"/>
                  </a:lnTo>
                  <a:lnTo>
                    <a:pt x="990727" y="168541"/>
                  </a:lnTo>
                  <a:lnTo>
                    <a:pt x="991501" y="168275"/>
                  </a:lnTo>
                  <a:lnTo>
                    <a:pt x="991971" y="167779"/>
                  </a:lnTo>
                  <a:lnTo>
                    <a:pt x="992606" y="167297"/>
                  </a:lnTo>
                  <a:lnTo>
                    <a:pt x="992936" y="166636"/>
                  </a:lnTo>
                  <a:lnTo>
                    <a:pt x="993025" y="165138"/>
                  </a:lnTo>
                  <a:close/>
                </a:path>
                <a:path w="1021715" h="442595">
                  <a:moveTo>
                    <a:pt x="996022" y="408673"/>
                  </a:moveTo>
                  <a:lnTo>
                    <a:pt x="995756" y="407974"/>
                  </a:lnTo>
                  <a:lnTo>
                    <a:pt x="995260" y="407428"/>
                  </a:lnTo>
                  <a:lnTo>
                    <a:pt x="994283" y="406247"/>
                  </a:lnTo>
                  <a:lnTo>
                    <a:pt x="992263" y="406285"/>
                  </a:lnTo>
                  <a:lnTo>
                    <a:pt x="991311" y="407200"/>
                  </a:lnTo>
                  <a:lnTo>
                    <a:pt x="990752" y="407682"/>
                  </a:lnTo>
                  <a:lnTo>
                    <a:pt x="990409" y="408355"/>
                  </a:lnTo>
                  <a:lnTo>
                    <a:pt x="990320" y="409854"/>
                  </a:lnTo>
                  <a:lnTo>
                    <a:pt x="990587" y="410616"/>
                  </a:lnTo>
                  <a:lnTo>
                    <a:pt x="991006" y="411086"/>
                  </a:lnTo>
                  <a:lnTo>
                    <a:pt x="991501" y="411721"/>
                  </a:lnTo>
                  <a:lnTo>
                    <a:pt x="992225" y="412051"/>
                  </a:lnTo>
                  <a:lnTo>
                    <a:pt x="992974" y="412102"/>
                  </a:lnTo>
                  <a:lnTo>
                    <a:pt x="993724" y="412140"/>
                  </a:lnTo>
                  <a:lnTo>
                    <a:pt x="994486" y="411886"/>
                  </a:lnTo>
                  <a:lnTo>
                    <a:pt x="994968" y="411391"/>
                  </a:lnTo>
                  <a:lnTo>
                    <a:pt x="995591" y="410895"/>
                  </a:lnTo>
                  <a:lnTo>
                    <a:pt x="995934" y="410171"/>
                  </a:lnTo>
                  <a:lnTo>
                    <a:pt x="996022" y="408673"/>
                  </a:lnTo>
                  <a:close/>
                </a:path>
                <a:path w="1021715" h="442595">
                  <a:moveTo>
                    <a:pt x="1003769" y="296545"/>
                  </a:moveTo>
                  <a:lnTo>
                    <a:pt x="1003579" y="295859"/>
                  </a:lnTo>
                  <a:lnTo>
                    <a:pt x="1002030" y="294132"/>
                  </a:lnTo>
                  <a:lnTo>
                    <a:pt x="1000074" y="294093"/>
                  </a:lnTo>
                  <a:lnTo>
                    <a:pt x="999045" y="295084"/>
                  </a:lnTo>
                  <a:lnTo>
                    <a:pt x="998486" y="295567"/>
                  </a:lnTo>
                  <a:lnTo>
                    <a:pt x="998156" y="296227"/>
                  </a:lnTo>
                  <a:lnTo>
                    <a:pt x="998067" y="297726"/>
                  </a:lnTo>
                  <a:lnTo>
                    <a:pt x="998410" y="298500"/>
                  </a:lnTo>
                  <a:lnTo>
                    <a:pt x="998816" y="298970"/>
                  </a:lnTo>
                  <a:lnTo>
                    <a:pt x="999324" y="299516"/>
                  </a:lnTo>
                  <a:lnTo>
                    <a:pt x="1000036" y="299935"/>
                  </a:lnTo>
                  <a:lnTo>
                    <a:pt x="1000798" y="299974"/>
                  </a:lnTo>
                  <a:lnTo>
                    <a:pt x="1001534" y="300024"/>
                  </a:lnTo>
                  <a:lnTo>
                    <a:pt x="1002233" y="299770"/>
                  </a:lnTo>
                  <a:lnTo>
                    <a:pt x="1003338" y="298780"/>
                  </a:lnTo>
                  <a:lnTo>
                    <a:pt x="1003668" y="298119"/>
                  </a:lnTo>
                  <a:lnTo>
                    <a:pt x="1003769" y="296545"/>
                  </a:lnTo>
                  <a:close/>
                </a:path>
                <a:path w="1021715" h="442595">
                  <a:moveTo>
                    <a:pt x="1010513" y="129514"/>
                  </a:moveTo>
                  <a:lnTo>
                    <a:pt x="1010259" y="128752"/>
                  </a:lnTo>
                  <a:lnTo>
                    <a:pt x="1009764" y="128270"/>
                  </a:lnTo>
                  <a:lnTo>
                    <a:pt x="1008849" y="127101"/>
                  </a:lnTo>
                  <a:lnTo>
                    <a:pt x="1006754" y="127050"/>
                  </a:lnTo>
                  <a:lnTo>
                    <a:pt x="1005789" y="127977"/>
                  </a:lnTo>
                  <a:lnTo>
                    <a:pt x="1005243" y="128460"/>
                  </a:lnTo>
                  <a:lnTo>
                    <a:pt x="1004912" y="129197"/>
                  </a:lnTo>
                  <a:lnTo>
                    <a:pt x="1004824" y="130695"/>
                  </a:lnTo>
                  <a:lnTo>
                    <a:pt x="1005065" y="131445"/>
                  </a:lnTo>
                  <a:lnTo>
                    <a:pt x="1005573" y="131940"/>
                  </a:lnTo>
                  <a:lnTo>
                    <a:pt x="1006068" y="132486"/>
                  </a:lnTo>
                  <a:lnTo>
                    <a:pt x="1006716" y="132892"/>
                  </a:lnTo>
                  <a:lnTo>
                    <a:pt x="1007541" y="132943"/>
                  </a:lnTo>
                  <a:lnTo>
                    <a:pt x="1008291" y="132994"/>
                  </a:lnTo>
                  <a:lnTo>
                    <a:pt x="1008989" y="132651"/>
                  </a:lnTo>
                  <a:lnTo>
                    <a:pt x="1009459" y="132232"/>
                  </a:lnTo>
                  <a:lnTo>
                    <a:pt x="1010094" y="131737"/>
                  </a:lnTo>
                  <a:lnTo>
                    <a:pt x="1010437" y="131013"/>
                  </a:lnTo>
                  <a:lnTo>
                    <a:pt x="1010513" y="129514"/>
                  </a:lnTo>
                  <a:close/>
                </a:path>
                <a:path w="1021715" h="442595">
                  <a:moveTo>
                    <a:pt x="1012266" y="346252"/>
                  </a:moveTo>
                  <a:lnTo>
                    <a:pt x="1011923" y="345567"/>
                  </a:lnTo>
                  <a:lnTo>
                    <a:pt x="1011504" y="345008"/>
                  </a:lnTo>
                  <a:lnTo>
                    <a:pt x="1010437" y="343903"/>
                  </a:lnTo>
                  <a:lnTo>
                    <a:pt x="1008494" y="343877"/>
                  </a:lnTo>
                  <a:lnTo>
                    <a:pt x="1007541" y="344792"/>
                  </a:lnTo>
                  <a:lnTo>
                    <a:pt x="1006995" y="345287"/>
                  </a:lnTo>
                  <a:lnTo>
                    <a:pt x="1006652" y="345935"/>
                  </a:lnTo>
                  <a:lnTo>
                    <a:pt x="1006563" y="347433"/>
                  </a:lnTo>
                  <a:lnTo>
                    <a:pt x="1006830" y="348208"/>
                  </a:lnTo>
                  <a:lnTo>
                    <a:pt x="1009954" y="349732"/>
                  </a:lnTo>
                  <a:lnTo>
                    <a:pt x="1010729" y="349478"/>
                  </a:lnTo>
                  <a:lnTo>
                    <a:pt x="1011834" y="348488"/>
                  </a:lnTo>
                  <a:lnTo>
                    <a:pt x="1012177" y="347751"/>
                  </a:lnTo>
                  <a:lnTo>
                    <a:pt x="1012266" y="346252"/>
                  </a:lnTo>
                  <a:close/>
                </a:path>
                <a:path w="1021715" h="442595">
                  <a:moveTo>
                    <a:pt x="1015593" y="435152"/>
                  </a:moveTo>
                  <a:lnTo>
                    <a:pt x="1015339" y="434390"/>
                  </a:lnTo>
                  <a:lnTo>
                    <a:pt x="1013853" y="432714"/>
                  </a:lnTo>
                  <a:lnTo>
                    <a:pt x="1011834" y="432689"/>
                  </a:lnTo>
                  <a:lnTo>
                    <a:pt x="1010958" y="433616"/>
                  </a:lnTo>
                  <a:lnTo>
                    <a:pt x="1010323" y="434035"/>
                  </a:lnTo>
                  <a:lnTo>
                    <a:pt x="1009992" y="434759"/>
                  </a:lnTo>
                  <a:lnTo>
                    <a:pt x="1009904" y="436333"/>
                  </a:lnTo>
                  <a:lnTo>
                    <a:pt x="1010158" y="437019"/>
                  </a:lnTo>
                  <a:lnTo>
                    <a:pt x="1010653" y="437565"/>
                  </a:lnTo>
                  <a:lnTo>
                    <a:pt x="1011072" y="438111"/>
                  </a:lnTo>
                  <a:lnTo>
                    <a:pt x="1011809" y="438467"/>
                  </a:lnTo>
                  <a:lnTo>
                    <a:pt x="1012621" y="438518"/>
                  </a:lnTo>
                  <a:lnTo>
                    <a:pt x="1013371" y="438556"/>
                  </a:lnTo>
                  <a:lnTo>
                    <a:pt x="1014056" y="438289"/>
                  </a:lnTo>
                  <a:lnTo>
                    <a:pt x="1015174" y="437299"/>
                  </a:lnTo>
                  <a:lnTo>
                    <a:pt x="1015504" y="436651"/>
                  </a:lnTo>
                  <a:lnTo>
                    <a:pt x="1015593" y="435152"/>
                  </a:lnTo>
                  <a:close/>
                </a:path>
                <a:path w="1021715" h="442595">
                  <a:moveTo>
                    <a:pt x="1016736" y="390118"/>
                  </a:moveTo>
                  <a:lnTo>
                    <a:pt x="1016469" y="389432"/>
                  </a:lnTo>
                  <a:lnTo>
                    <a:pt x="1014996" y="387769"/>
                  </a:lnTo>
                  <a:lnTo>
                    <a:pt x="1012964" y="387731"/>
                  </a:lnTo>
                  <a:lnTo>
                    <a:pt x="1012088" y="388645"/>
                  </a:lnTo>
                  <a:lnTo>
                    <a:pt x="1011542" y="389140"/>
                  </a:lnTo>
                  <a:lnTo>
                    <a:pt x="1011123" y="389801"/>
                  </a:lnTo>
                  <a:lnTo>
                    <a:pt x="1011034" y="391287"/>
                  </a:lnTo>
                  <a:lnTo>
                    <a:pt x="1011301" y="392061"/>
                  </a:lnTo>
                  <a:lnTo>
                    <a:pt x="1012278" y="393166"/>
                  </a:lnTo>
                  <a:lnTo>
                    <a:pt x="1013015" y="393509"/>
                  </a:lnTo>
                  <a:lnTo>
                    <a:pt x="1013764" y="393547"/>
                  </a:lnTo>
                  <a:lnTo>
                    <a:pt x="1014501" y="393598"/>
                  </a:lnTo>
                  <a:lnTo>
                    <a:pt x="1015199" y="393331"/>
                  </a:lnTo>
                  <a:lnTo>
                    <a:pt x="1016304" y="392341"/>
                  </a:lnTo>
                  <a:lnTo>
                    <a:pt x="1016647" y="391604"/>
                  </a:lnTo>
                  <a:lnTo>
                    <a:pt x="1016736" y="390118"/>
                  </a:lnTo>
                  <a:close/>
                </a:path>
                <a:path w="1021715" h="442595">
                  <a:moveTo>
                    <a:pt x="1021130" y="190601"/>
                  </a:moveTo>
                  <a:lnTo>
                    <a:pt x="1020800" y="189826"/>
                  </a:lnTo>
                  <a:lnTo>
                    <a:pt x="1019314" y="188175"/>
                  </a:lnTo>
                  <a:lnTo>
                    <a:pt x="1017371" y="188214"/>
                  </a:lnTo>
                  <a:lnTo>
                    <a:pt x="1015873" y="189547"/>
                  </a:lnTo>
                  <a:lnTo>
                    <a:pt x="1015530" y="190284"/>
                  </a:lnTo>
                  <a:lnTo>
                    <a:pt x="1015441" y="191782"/>
                  </a:lnTo>
                  <a:lnTo>
                    <a:pt x="1015695" y="192544"/>
                  </a:lnTo>
                  <a:lnTo>
                    <a:pt x="1018832" y="194068"/>
                  </a:lnTo>
                  <a:lnTo>
                    <a:pt x="1019594" y="193827"/>
                  </a:lnTo>
                  <a:lnTo>
                    <a:pt x="1020711" y="192824"/>
                  </a:lnTo>
                  <a:lnTo>
                    <a:pt x="1021054" y="192100"/>
                  </a:lnTo>
                  <a:lnTo>
                    <a:pt x="1021130" y="19060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5047932" y="3536721"/>
              <a:ext cx="1038860" cy="678815"/>
            </a:xfrm>
            <a:custGeom>
              <a:avLst/>
              <a:gdLst/>
              <a:ahLst/>
              <a:cxnLst/>
              <a:rect l="l" t="t" r="r" b="b"/>
              <a:pathLst>
                <a:path w="1038860" h="678814">
                  <a:moveTo>
                    <a:pt x="5689" y="103720"/>
                  </a:moveTo>
                  <a:lnTo>
                    <a:pt x="5435" y="102971"/>
                  </a:lnTo>
                  <a:lnTo>
                    <a:pt x="3949" y="101307"/>
                  </a:lnTo>
                  <a:lnTo>
                    <a:pt x="2006" y="101269"/>
                  </a:lnTo>
                  <a:lnTo>
                    <a:pt x="431" y="102679"/>
                  </a:lnTo>
                  <a:lnTo>
                    <a:pt x="88" y="103403"/>
                  </a:lnTo>
                  <a:lnTo>
                    <a:pt x="0" y="104825"/>
                  </a:lnTo>
                  <a:lnTo>
                    <a:pt x="266" y="105600"/>
                  </a:lnTo>
                  <a:lnTo>
                    <a:pt x="3390" y="107124"/>
                  </a:lnTo>
                  <a:lnTo>
                    <a:pt x="4165" y="106870"/>
                  </a:lnTo>
                  <a:lnTo>
                    <a:pt x="5270" y="105879"/>
                  </a:lnTo>
                  <a:lnTo>
                    <a:pt x="5613" y="105156"/>
                  </a:lnTo>
                  <a:lnTo>
                    <a:pt x="5689" y="103720"/>
                  </a:lnTo>
                  <a:close/>
                </a:path>
                <a:path w="1038860" h="678814">
                  <a:moveTo>
                    <a:pt x="15316" y="8597"/>
                  </a:moveTo>
                  <a:lnTo>
                    <a:pt x="15062" y="7835"/>
                  </a:lnTo>
                  <a:lnTo>
                    <a:pt x="13589" y="6172"/>
                  </a:lnTo>
                  <a:lnTo>
                    <a:pt x="11633" y="6146"/>
                  </a:lnTo>
                  <a:lnTo>
                    <a:pt x="10045" y="7543"/>
                  </a:lnTo>
                  <a:lnTo>
                    <a:pt x="9715" y="8280"/>
                  </a:lnTo>
                  <a:lnTo>
                    <a:pt x="9626" y="9702"/>
                  </a:lnTo>
                  <a:lnTo>
                    <a:pt x="9880" y="10464"/>
                  </a:lnTo>
                  <a:lnTo>
                    <a:pt x="10375" y="11023"/>
                  </a:lnTo>
                  <a:lnTo>
                    <a:pt x="10807" y="11569"/>
                  </a:lnTo>
                  <a:lnTo>
                    <a:pt x="11531" y="11912"/>
                  </a:lnTo>
                  <a:lnTo>
                    <a:pt x="12357" y="11963"/>
                  </a:lnTo>
                  <a:lnTo>
                    <a:pt x="13030" y="12001"/>
                  </a:lnTo>
                  <a:lnTo>
                    <a:pt x="13792" y="11734"/>
                  </a:lnTo>
                  <a:lnTo>
                    <a:pt x="14897" y="10756"/>
                  </a:lnTo>
                  <a:lnTo>
                    <a:pt x="15240" y="10020"/>
                  </a:lnTo>
                  <a:lnTo>
                    <a:pt x="15316" y="8597"/>
                  </a:lnTo>
                  <a:close/>
                </a:path>
                <a:path w="1038860" h="678814">
                  <a:moveTo>
                    <a:pt x="24244" y="123024"/>
                  </a:moveTo>
                  <a:lnTo>
                    <a:pt x="24066" y="122339"/>
                  </a:lnTo>
                  <a:lnTo>
                    <a:pt x="23520" y="121818"/>
                  </a:lnTo>
                  <a:lnTo>
                    <a:pt x="22504" y="120675"/>
                  </a:lnTo>
                  <a:lnTo>
                    <a:pt x="20561" y="120561"/>
                  </a:lnTo>
                  <a:lnTo>
                    <a:pt x="19545" y="121539"/>
                  </a:lnTo>
                  <a:lnTo>
                    <a:pt x="18986" y="122034"/>
                  </a:lnTo>
                  <a:lnTo>
                    <a:pt x="18643" y="122707"/>
                  </a:lnTo>
                  <a:lnTo>
                    <a:pt x="18554" y="124206"/>
                  </a:lnTo>
                  <a:lnTo>
                    <a:pt x="18808" y="124968"/>
                  </a:lnTo>
                  <a:lnTo>
                    <a:pt x="19316" y="125450"/>
                  </a:lnTo>
                  <a:lnTo>
                    <a:pt x="19799" y="126072"/>
                  </a:lnTo>
                  <a:lnTo>
                    <a:pt x="20535" y="126403"/>
                  </a:lnTo>
                  <a:lnTo>
                    <a:pt x="21272" y="126453"/>
                  </a:lnTo>
                  <a:lnTo>
                    <a:pt x="22021" y="126492"/>
                  </a:lnTo>
                  <a:lnTo>
                    <a:pt x="22720" y="126238"/>
                  </a:lnTo>
                  <a:lnTo>
                    <a:pt x="23825" y="125247"/>
                  </a:lnTo>
                  <a:lnTo>
                    <a:pt x="24168" y="124523"/>
                  </a:lnTo>
                  <a:lnTo>
                    <a:pt x="24244" y="123024"/>
                  </a:lnTo>
                  <a:close/>
                </a:path>
                <a:path w="1038860" h="678814">
                  <a:moveTo>
                    <a:pt x="37338" y="42202"/>
                  </a:moveTo>
                  <a:lnTo>
                    <a:pt x="37084" y="41440"/>
                  </a:lnTo>
                  <a:lnTo>
                    <a:pt x="35598" y="39763"/>
                  </a:lnTo>
                  <a:lnTo>
                    <a:pt x="33731" y="39738"/>
                  </a:lnTo>
                  <a:lnTo>
                    <a:pt x="32626" y="40652"/>
                  </a:lnTo>
                  <a:lnTo>
                    <a:pt x="32067" y="41148"/>
                  </a:lnTo>
                  <a:lnTo>
                    <a:pt x="31724" y="41884"/>
                  </a:lnTo>
                  <a:lnTo>
                    <a:pt x="31635" y="43383"/>
                  </a:lnTo>
                  <a:lnTo>
                    <a:pt x="31902" y="44069"/>
                  </a:lnTo>
                  <a:lnTo>
                    <a:pt x="32893" y="45173"/>
                  </a:lnTo>
                  <a:lnTo>
                    <a:pt x="33553" y="45516"/>
                  </a:lnTo>
                  <a:lnTo>
                    <a:pt x="34290" y="45554"/>
                  </a:lnTo>
                  <a:lnTo>
                    <a:pt x="35039" y="45605"/>
                  </a:lnTo>
                  <a:lnTo>
                    <a:pt x="35801" y="45339"/>
                  </a:lnTo>
                  <a:lnTo>
                    <a:pt x="36360" y="44843"/>
                  </a:lnTo>
                  <a:lnTo>
                    <a:pt x="36918" y="44348"/>
                  </a:lnTo>
                  <a:lnTo>
                    <a:pt x="37249" y="43700"/>
                  </a:lnTo>
                  <a:lnTo>
                    <a:pt x="37338" y="42202"/>
                  </a:lnTo>
                  <a:close/>
                </a:path>
                <a:path w="1038860" h="678814">
                  <a:moveTo>
                    <a:pt x="52247" y="76746"/>
                  </a:moveTo>
                  <a:lnTo>
                    <a:pt x="51981" y="76060"/>
                  </a:lnTo>
                  <a:lnTo>
                    <a:pt x="50507" y="74383"/>
                  </a:lnTo>
                  <a:lnTo>
                    <a:pt x="48488" y="74358"/>
                  </a:lnTo>
                  <a:lnTo>
                    <a:pt x="47536" y="75272"/>
                  </a:lnTo>
                  <a:lnTo>
                    <a:pt x="46977" y="75768"/>
                  </a:lnTo>
                  <a:lnTo>
                    <a:pt x="46634" y="76428"/>
                  </a:lnTo>
                  <a:lnTo>
                    <a:pt x="46545" y="78003"/>
                  </a:lnTo>
                  <a:lnTo>
                    <a:pt x="46812" y="78689"/>
                  </a:lnTo>
                  <a:lnTo>
                    <a:pt x="47218" y="79222"/>
                  </a:lnTo>
                  <a:lnTo>
                    <a:pt x="47726" y="79781"/>
                  </a:lnTo>
                  <a:lnTo>
                    <a:pt x="48450" y="80137"/>
                  </a:lnTo>
                  <a:lnTo>
                    <a:pt x="49199" y="80175"/>
                  </a:lnTo>
                  <a:lnTo>
                    <a:pt x="49949" y="80225"/>
                  </a:lnTo>
                  <a:lnTo>
                    <a:pt x="50711" y="79959"/>
                  </a:lnTo>
                  <a:lnTo>
                    <a:pt x="51816" y="78968"/>
                  </a:lnTo>
                  <a:lnTo>
                    <a:pt x="52158" y="78320"/>
                  </a:lnTo>
                  <a:lnTo>
                    <a:pt x="52247" y="76746"/>
                  </a:lnTo>
                  <a:close/>
                </a:path>
                <a:path w="1038860" h="678814">
                  <a:moveTo>
                    <a:pt x="56476" y="2476"/>
                  </a:moveTo>
                  <a:lnTo>
                    <a:pt x="56222" y="1701"/>
                  </a:lnTo>
                  <a:lnTo>
                    <a:pt x="55727" y="1231"/>
                  </a:lnTo>
                  <a:lnTo>
                    <a:pt x="54737" y="38"/>
                  </a:lnTo>
                  <a:lnTo>
                    <a:pt x="52730" y="0"/>
                  </a:lnTo>
                  <a:lnTo>
                    <a:pt x="51765" y="927"/>
                  </a:lnTo>
                  <a:lnTo>
                    <a:pt x="51206" y="1409"/>
                  </a:lnTo>
                  <a:lnTo>
                    <a:pt x="50876" y="2159"/>
                  </a:lnTo>
                  <a:lnTo>
                    <a:pt x="50787" y="3644"/>
                  </a:lnTo>
                  <a:lnTo>
                    <a:pt x="51041" y="4330"/>
                  </a:lnTo>
                  <a:lnTo>
                    <a:pt x="51460" y="4889"/>
                  </a:lnTo>
                  <a:lnTo>
                    <a:pt x="51955" y="5435"/>
                  </a:lnTo>
                  <a:lnTo>
                    <a:pt x="52692" y="5854"/>
                  </a:lnTo>
                  <a:lnTo>
                    <a:pt x="53428" y="5892"/>
                  </a:lnTo>
                  <a:lnTo>
                    <a:pt x="54178" y="5943"/>
                  </a:lnTo>
                  <a:lnTo>
                    <a:pt x="54952" y="5676"/>
                  </a:lnTo>
                  <a:lnTo>
                    <a:pt x="55499" y="5181"/>
                  </a:lnTo>
                  <a:lnTo>
                    <a:pt x="56057" y="4622"/>
                  </a:lnTo>
                  <a:lnTo>
                    <a:pt x="56400" y="3962"/>
                  </a:lnTo>
                  <a:lnTo>
                    <a:pt x="56476" y="2476"/>
                  </a:lnTo>
                  <a:close/>
                </a:path>
                <a:path w="1038860" h="678814">
                  <a:moveTo>
                    <a:pt x="76327" y="97853"/>
                  </a:moveTo>
                  <a:lnTo>
                    <a:pt x="76060" y="97155"/>
                  </a:lnTo>
                  <a:lnTo>
                    <a:pt x="74587" y="95504"/>
                  </a:lnTo>
                  <a:lnTo>
                    <a:pt x="72644" y="95402"/>
                  </a:lnTo>
                  <a:lnTo>
                    <a:pt x="71615" y="96380"/>
                  </a:lnTo>
                  <a:lnTo>
                    <a:pt x="71056" y="96875"/>
                  </a:lnTo>
                  <a:lnTo>
                    <a:pt x="70713" y="97536"/>
                  </a:lnTo>
                  <a:lnTo>
                    <a:pt x="70624" y="99034"/>
                  </a:lnTo>
                  <a:lnTo>
                    <a:pt x="70954" y="99796"/>
                  </a:lnTo>
                  <a:lnTo>
                    <a:pt x="71386" y="100279"/>
                  </a:lnTo>
                  <a:lnTo>
                    <a:pt x="71869" y="100901"/>
                  </a:lnTo>
                  <a:lnTo>
                    <a:pt x="72605" y="101244"/>
                  </a:lnTo>
                  <a:lnTo>
                    <a:pt x="73355" y="101282"/>
                  </a:lnTo>
                  <a:lnTo>
                    <a:pt x="74091" y="101333"/>
                  </a:lnTo>
                  <a:lnTo>
                    <a:pt x="74790" y="101066"/>
                  </a:lnTo>
                  <a:lnTo>
                    <a:pt x="75895" y="100076"/>
                  </a:lnTo>
                  <a:lnTo>
                    <a:pt x="76238" y="99352"/>
                  </a:lnTo>
                  <a:lnTo>
                    <a:pt x="76327" y="97853"/>
                  </a:lnTo>
                  <a:close/>
                </a:path>
                <a:path w="1038860" h="678814">
                  <a:moveTo>
                    <a:pt x="93929" y="110121"/>
                  </a:moveTo>
                  <a:lnTo>
                    <a:pt x="93675" y="109347"/>
                  </a:lnTo>
                  <a:lnTo>
                    <a:pt x="93179" y="108877"/>
                  </a:lnTo>
                  <a:lnTo>
                    <a:pt x="92189" y="107759"/>
                  </a:lnTo>
                  <a:lnTo>
                    <a:pt x="90246" y="107657"/>
                  </a:lnTo>
                  <a:lnTo>
                    <a:pt x="89217" y="108572"/>
                  </a:lnTo>
                  <a:lnTo>
                    <a:pt x="88658" y="109054"/>
                  </a:lnTo>
                  <a:lnTo>
                    <a:pt x="88328" y="109791"/>
                  </a:lnTo>
                  <a:lnTo>
                    <a:pt x="88239" y="111290"/>
                  </a:lnTo>
                  <a:lnTo>
                    <a:pt x="88493" y="112052"/>
                  </a:lnTo>
                  <a:lnTo>
                    <a:pt x="88988" y="112534"/>
                  </a:lnTo>
                  <a:lnTo>
                    <a:pt x="89408" y="113157"/>
                  </a:lnTo>
                  <a:lnTo>
                    <a:pt x="90144" y="113499"/>
                  </a:lnTo>
                  <a:lnTo>
                    <a:pt x="90881" y="113538"/>
                  </a:lnTo>
                  <a:lnTo>
                    <a:pt x="91706" y="113588"/>
                  </a:lnTo>
                  <a:lnTo>
                    <a:pt x="92392" y="113334"/>
                  </a:lnTo>
                  <a:lnTo>
                    <a:pt x="93510" y="112344"/>
                  </a:lnTo>
                  <a:lnTo>
                    <a:pt x="93853" y="111620"/>
                  </a:lnTo>
                  <a:lnTo>
                    <a:pt x="93929" y="110121"/>
                  </a:lnTo>
                  <a:close/>
                </a:path>
                <a:path w="1038860" h="678814">
                  <a:moveTo>
                    <a:pt x="112356" y="83032"/>
                  </a:moveTo>
                  <a:lnTo>
                    <a:pt x="112102" y="82334"/>
                  </a:lnTo>
                  <a:lnTo>
                    <a:pt x="111607" y="81788"/>
                  </a:lnTo>
                  <a:lnTo>
                    <a:pt x="110629" y="80606"/>
                  </a:lnTo>
                  <a:lnTo>
                    <a:pt x="108673" y="80568"/>
                  </a:lnTo>
                  <a:lnTo>
                    <a:pt x="107632" y="81546"/>
                  </a:lnTo>
                  <a:lnTo>
                    <a:pt x="107086" y="82042"/>
                  </a:lnTo>
                  <a:lnTo>
                    <a:pt x="106756" y="82702"/>
                  </a:lnTo>
                  <a:lnTo>
                    <a:pt x="106667" y="84201"/>
                  </a:lnTo>
                  <a:lnTo>
                    <a:pt x="106921" y="84963"/>
                  </a:lnTo>
                  <a:lnTo>
                    <a:pt x="107416" y="85445"/>
                  </a:lnTo>
                  <a:lnTo>
                    <a:pt x="107911" y="86080"/>
                  </a:lnTo>
                  <a:lnTo>
                    <a:pt x="108559" y="86410"/>
                  </a:lnTo>
                  <a:lnTo>
                    <a:pt x="109308" y="86448"/>
                  </a:lnTo>
                  <a:lnTo>
                    <a:pt x="110058" y="86499"/>
                  </a:lnTo>
                  <a:lnTo>
                    <a:pt x="110820" y="86245"/>
                  </a:lnTo>
                  <a:lnTo>
                    <a:pt x="111937" y="85255"/>
                  </a:lnTo>
                  <a:lnTo>
                    <a:pt x="112280" y="84531"/>
                  </a:lnTo>
                  <a:lnTo>
                    <a:pt x="112356" y="83032"/>
                  </a:lnTo>
                  <a:close/>
                </a:path>
                <a:path w="1038860" h="678814">
                  <a:moveTo>
                    <a:pt x="135001" y="129336"/>
                  </a:moveTo>
                  <a:lnTo>
                    <a:pt x="134734" y="128651"/>
                  </a:lnTo>
                  <a:lnTo>
                    <a:pt x="134315" y="128104"/>
                  </a:lnTo>
                  <a:lnTo>
                    <a:pt x="133261" y="126923"/>
                  </a:lnTo>
                  <a:lnTo>
                    <a:pt x="131305" y="126885"/>
                  </a:lnTo>
                  <a:lnTo>
                    <a:pt x="130352" y="127876"/>
                  </a:lnTo>
                  <a:lnTo>
                    <a:pt x="129730" y="128358"/>
                  </a:lnTo>
                  <a:lnTo>
                    <a:pt x="129387" y="129019"/>
                  </a:lnTo>
                  <a:lnTo>
                    <a:pt x="129298" y="130517"/>
                  </a:lnTo>
                  <a:lnTo>
                    <a:pt x="129565" y="131203"/>
                  </a:lnTo>
                  <a:lnTo>
                    <a:pt x="130060" y="131762"/>
                  </a:lnTo>
                  <a:lnTo>
                    <a:pt x="130556" y="132397"/>
                  </a:lnTo>
                  <a:lnTo>
                    <a:pt x="131279" y="132727"/>
                  </a:lnTo>
                  <a:lnTo>
                    <a:pt x="132029" y="132765"/>
                  </a:lnTo>
                  <a:lnTo>
                    <a:pt x="132778" y="132816"/>
                  </a:lnTo>
                  <a:lnTo>
                    <a:pt x="133464" y="132562"/>
                  </a:lnTo>
                  <a:lnTo>
                    <a:pt x="134086" y="132067"/>
                  </a:lnTo>
                  <a:lnTo>
                    <a:pt x="134569" y="131572"/>
                  </a:lnTo>
                  <a:lnTo>
                    <a:pt x="134912" y="130835"/>
                  </a:lnTo>
                  <a:lnTo>
                    <a:pt x="135001" y="129336"/>
                  </a:lnTo>
                  <a:close/>
                </a:path>
                <a:path w="1038860" h="678814">
                  <a:moveTo>
                    <a:pt x="354177" y="504901"/>
                  </a:moveTo>
                  <a:lnTo>
                    <a:pt x="353923" y="504139"/>
                  </a:lnTo>
                  <a:lnTo>
                    <a:pt x="352450" y="502462"/>
                  </a:lnTo>
                  <a:lnTo>
                    <a:pt x="350583" y="502361"/>
                  </a:lnTo>
                  <a:lnTo>
                    <a:pt x="348919" y="503847"/>
                  </a:lnTo>
                  <a:lnTo>
                    <a:pt x="348576" y="504583"/>
                  </a:lnTo>
                  <a:lnTo>
                    <a:pt x="348488" y="506082"/>
                  </a:lnTo>
                  <a:lnTo>
                    <a:pt x="348754" y="506768"/>
                  </a:lnTo>
                  <a:lnTo>
                    <a:pt x="349732" y="507873"/>
                  </a:lnTo>
                  <a:lnTo>
                    <a:pt x="350393" y="508215"/>
                  </a:lnTo>
                  <a:lnTo>
                    <a:pt x="351142" y="508254"/>
                  </a:lnTo>
                  <a:lnTo>
                    <a:pt x="351891" y="508304"/>
                  </a:lnTo>
                  <a:lnTo>
                    <a:pt x="352653" y="508038"/>
                  </a:lnTo>
                  <a:lnTo>
                    <a:pt x="353199" y="507542"/>
                  </a:lnTo>
                  <a:lnTo>
                    <a:pt x="353758" y="507123"/>
                  </a:lnTo>
                  <a:lnTo>
                    <a:pt x="354101" y="506399"/>
                  </a:lnTo>
                  <a:lnTo>
                    <a:pt x="354177" y="504901"/>
                  </a:lnTo>
                  <a:close/>
                </a:path>
                <a:path w="1038860" h="678814">
                  <a:moveTo>
                    <a:pt x="411848" y="505345"/>
                  </a:moveTo>
                  <a:lnTo>
                    <a:pt x="411594" y="504634"/>
                  </a:lnTo>
                  <a:lnTo>
                    <a:pt x="410032" y="502907"/>
                  </a:lnTo>
                  <a:lnTo>
                    <a:pt x="408089" y="502945"/>
                  </a:lnTo>
                  <a:lnTo>
                    <a:pt x="407136" y="503872"/>
                  </a:lnTo>
                  <a:lnTo>
                    <a:pt x="406501" y="504355"/>
                  </a:lnTo>
                  <a:lnTo>
                    <a:pt x="406158" y="505015"/>
                  </a:lnTo>
                  <a:lnTo>
                    <a:pt x="406082" y="506514"/>
                  </a:lnTo>
                  <a:lnTo>
                    <a:pt x="406412" y="507276"/>
                  </a:lnTo>
                  <a:lnTo>
                    <a:pt x="406831" y="507758"/>
                  </a:lnTo>
                  <a:lnTo>
                    <a:pt x="407327" y="508381"/>
                  </a:lnTo>
                  <a:lnTo>
                    <a:pt x="408051" y="508723"/>
                  </a:lnTo>
                  <a:lnTo>
                    <a:pt x="408813" y="508762"/>
                  </a:lnTo>
                  <a:lnTo>
                    <a:pt x="409549" y="508812"/>
                  </a:lnTo>
                  <a:lnTo>
                    <a:pt x="410248" y="508558"/>
                  </a:lnTo>
                  <a:lnTo>
                    <a:pt x="411340" y="507555"/>
                  </a:lnTo>
                  <a:lnTo>
                    <a:pt x="411772" y="506844"/>
                  </a:lnTo>
                  <a:lnTo>
                    <a:pt x="411848" y="505345"/>
                  </a:lnTo>
                  <a:close/>
                </a:path>
                <a:path w="1038860" h="678814">
                  <a:moveTo>
                    <a:pt x="445262" y="511517"/>
                  </a:moveTo>
                  <a:lnTo>
                    <a:pt x="445008" y="510755"/>
                  </a:lnTo>
                  <a:lnTo>
                    <a:pt x="444512" y="510197"/>
                  </a:lnTo>
                  <a:lnTo>
                    <a:pt x="443445" y="509092"/>
                  </a:lnTo>
                  <a:lnTo>
                    <a:pt x="441579" y="508977"/>
                  </a:lnTo>
                  <a:lnTo>
                    <a:pt x="439915" y="510463"/>
                  </a:lnTo>
                  <a:lnTo>
                    <a:pt x="439572" y="511187"/>
                  </a:lnTo>
                  <a:lnTo>
                    <a:pt x="439496" y="512622"/>
                  </a:lnTo>
                  <a:lnTo>
                    <a:pt x="439750" y="513384"/>
                  </a:lnTo>
                  <a:lnTo>
                    <a:pt x="440740" y="514489"/>
                  </a:lnTo>
                  <a:lnTo>
                    <a:pt x="441464" y="514832"/>
                  </a:lnTo>
                  <a:lnTo>
                    <a:pt x="442214" y="514870"/>
                  </a:lnTo>
                  <a:lnTo>
                    <a:pt x="442963" y="514921"/>
                  </a:lnTo>
                  <a:lnTo>
                    <a:pt x="443725" y="514654"/>
                  </a:lnTo>
                  <a:lnTo>
                    <a:pt x="444842" y="513676"/>
                  </a:lnTo>
                  <a:lnTo>
                    <a:pt x="445185" y="512940"/>
                  </a:lnTo>
                  <a:lnTo>
                    <a:pt x="445262" y="511517"/>
                  </a:lnTo>
                  <a:close/>
                </a:path>
                <a:path w="1038860" h="678814">
                  <a:moveTo>
                    <a:pt x="451726" y="545579"/>
                  </a:moveTo>
                  <a:lnTo>
                    <a:pt x="451459" y="544893"/>
                  </a:lnTo>
                  <a:lnTo>
                    <a:pt x="450964" y="544334"/>
                  </a:lnTo>
                  <a:lnTo>
                    <a:pt x="450049" y="543242"/>
                  </a:lnTo>
                  <a:lnTo>
                    <a:pt x="448030" y="543115"/>
                  </a:lnTo>
                  <a:lnTo>
                    <a:pt x="447001" y="544106"/>
                  </a:lnTo>
                  <a:lnTo>
                    <a:pt x="446443" y="544601"/>
                  </a:lnTo>
                  <a:lnTo>
                    <a:pt x="446112" y="545338"/>
                  </a:lnTo>
                  <a:lnTo>
                    <a:pt x="446024" y="546836"/>
                  </a:lnTo>
                  <a:lnTo>
                    <a:pt x="446278" y="547598"/>
                  </a:lnTo>
                  <a:lnTo>
                    <a:pt x="446773" y="548081"/>
                  </a:lnTo>
                  <a:lnTo>
                    <a:pt x="447268" y="548627"/>
                  </a:lnTo>
                  <a:lnTo>
                    <a:pt x="447929" y="548970"/>
                  </a:lnTo>
                  <a:lnTo>
                    <a:pt x="448754" y="549021"/>
                  </a:lnTo>
                  <a:lnTo>
                    <a:pt x="449491" y="549059"/>
                  </a:lnTo>
                  <a:lnTo>
                    <a:pt x="450189" y="548792"/>
                  </a:lnTo>
                  <a:lnTo>
                    <a:pt x="450659" y="548386"/>
                  </a:lnTo>
                  <a:lnTo>
                    <a:pt x="451294" y="547890"/>
                  </a:lnTo>
                  <a:lnTo>
                    <a:pt x="451637" y="547166"/>
                  </a:lnTo>
                  <a:lnTo>
                    <a:pt x="451726" y="545579"/>
                  </a:lnTo>
                  <a:close/>
                </a:path>
                <a:path w="1038860" h="678814">
                  <a:moveTo>
                    <a:pt x="499897" y="563867"/>
                  </a:moveTo>
                  <a:lnTo>
                    <a:pt x="499630" y="563105"/>
                  </a:lnTo>
                  <a:lnTo>
                    <a:pt x="499211" y="562622"/>
                  </a:lnTo>
                  <a:lnTo>
                    <a:pt x="498221" y="561441"/>
                  </a:lnTo>
                  <a:lnTo>
                    <a:pt x="496214" y="561403"/>
                  </a:lnTo>
                  <a:lnTo>
                    <a:pt x="495249" y="562330"/>
                  </a:lnTo>
                  <a:lnTo>
                    <a:pt x="494626" y="562813"/>
                  </a:lnTo>
                  <a:lnTo>
                    <a:pt x="494284" y="563473"/>
                  </a:lnTo>
                  <a:lnTo>
                    <a:pt x="494195" y="565048"/>
                  </a:lnTo>
                  <a:lnTo>
                    <a:pt x="494461" y="565734"/>
                  </a:lnTo>
                  <a:lnTo>
                    <a:pt x="495439" y="566839"/>
                  </a:lnTo>
                  <a:lnTo>
                    <a:pt x="496176" y="567182"/>
                  </a:lnTo>
                  <a:lnTo>
                    <a:pt x="496925" y="567232"/>
                  </a:lnTo>
                  <a:lnTo>
                    <a:pt x="497662" y="567270"/>
                  </a:lnTo>
                  <a:lnTo>
                    <a:pt x="498360" y="567004"/>
                  </a:lnTo>
                  <a:lnTo>
                    <a:pt x="499465" y="566013"/>
                  </a:lnTo>
                  <a:lnTo>
                    <a:pt x="499808" y="565365"/>
                  </a:lnTo>
                  <a:lnTo>
                    <a:pt x="499897" y="563867"/>
                  </a:lnTo>
                  <a:close/>
                </a:path>
                <a:path w="1038860" h="678814">
                  <a:moveTo>
                    <a:pt x="516686" y="491655"/>
                  </a:moveTo>
                  <a:lnTo>
                    <a:pt x="516432" y="490893"/>
                  </a:lnTo>
                  <a:lnTo>
                    <a:pt x="514946" y="489229"/>
                  </a:lnTo>
                  <a:lnTo>
                    <a:pt x="513003" y="489191"/>
                  </a:lnTo>
                  <a:lnTo>
                    <a:pt x="511416" y="490613"/>
                  </a:lnTo>
                  <a:lnTo>
                    <a:pt x="511086" y="491261"/>
                  </a:lnTo>
                  <a:lnTo>
                    <a:pt x="510997" y="492836"/>
                  </a:lnTo>
                  <a:lnTo>
                    <a:pt x="511251" y="493522"/>
                  </a:lnTo>
                  <a:lnTo>
                    <a:pt x="511746" y="494080"/>
                  </a:lnTo>
                  <a:lnTo>
                    <a:pt x="512165" y="494626"/>
                  </a:lnTo>
                  <a:lnTo>
                    <a:pt x="512902" y="494969"/>
                  </a:lnTo>
                  <a:lnTo>
                    <a:pt x="513727" y="495020"/>
                  </a:lnTo>
                  <a:lnTo>
                    <a:pt x="514464" y="495058"/>
                  </a:lnTo>
                  <a:lnTo>
                    <a:pt x="515162" y="494792"/>
                  </a:lnTo>
                  <a:lnTo>
                    <a:pt x="516267" y="493814"/>
                  </a:lnTo>
                  <a:lnTo>
                    <a:pt x="516610" y="493153"/>
                  </a:lnTo>
                  <a:lnTo>
                    <a:pt x="516686" y="491655"/>
                  </a:lnTo>
                  <a:close/>
                </a:path>
                <a:path w="1038860" h="678814">
                  <a:moveTo>
                    <a:pt x="519087" y="449541"/>
                  </a:moveTo>
                  <a:lnTo>
                    <a:pt x="518833" y="448779"/>
                  </a:lnTo>
                  <a:lnTo>
                    <a:pt x="518337" y="448297"/>
                  </a:lnTo>
                  <a:lnTo>
                    <a:pt x="517359" y="447128"/>
                  </a:lnTo>
                  <a:lnTo>
                    <a:pt x="515327" y="447154"/>
                  </a:lnTo>
                  <a:lnTo>
                    <a:pt x="514451" y="448005"/>
                  </a:lnTo>
                  <a:lnTo>
                    <a:pt x="513816" y="448487"/>
                  </a:lnTo>
                  <a:lnTo>
                    <a:pt x="513486" y="449224"/>
                  </a:lnTo>
                  <a:lnTo>
                    <a:pt x="513397" y="450723"/>
                  </a:lnTo>
                  <a:lnTo>
                    <a:pt x="513651" y="451485"/>
                  </a:lnTo>
                  <a:lnTo>
                    <a:pt x="514146" y="451967"/>
                  </a:lnTo>
                  <a:lnTo>
                    <a:pt x="514578" y="452513"/>
                  </a:lnTo>
                  <a:lnTo>
                    <a:pt x="515302" y="452932"/>
                  </a:lnTo>
                  <a:lnTo>
                    <a:pt x="516115" y="452970"/>
                  </a:lnTo>
                  <a:lnTo>
                    <a:pt x="516864" y="453021"/>
                  </a:lnTo>
                  <a:lnTo>
                    <a:pt x="517550" y="452767"/>
                  </a:lnTo>
                  <a:lnTo>
                    <a:pt x="518668" y="451777"/>
                  </a:lnTo>
                  <a:lnTo>
                    <a:pt x="519010" y="451040"/>
                  </a:lnTo>
                  <a:lnTo>
                    <a:pt x="519087" y="449541"/>
                  </a:lnTo>
                  <a:close/>
                </a:path>
                <a:path w="1038860" h="678814">
                  <a:moveTo>
                    <a:pt x="523024" y="577862"/>
                  </a:moveTo>
                  <a:lnTo>
                    <a:pt x="522770" y="577100"/>
                  </a:lnTo>
                  <a:lnTo>
                    <a:pt x="521284" y="575437"/>
                  </a:lnTo>
                  <a:lnTo>
                    <a:pt x="519341" y="575411"/>
                  </a:lnTo>
                  <a:lnTo>
                    <a:pt x="517753" y="576808"/>
                  </a:lnTo>
                  <a:lnTo>
                    <a:pt x="517423" y="577545"/>
                  </a:lnTo>
                  <a:lnTo>
                    <a:pt x="517334" y="578967"/>
                  </a:lnTo>
                  <a:lnTo>
                    <a:pt x="517588" y="579742"/>
                  </a:lnTo>
                  <a:lnTo>
                    <a:pt x="518083" y="580288"/>
                  </a:lnTo>
                  <a:lnTo>
                    <a:pt x="518515" y="580834"/>
                  </a:lnTo>
                  <a:lnTo>
                    <a:pt x="519239" y="581177"/>
                  </a:lnTo>
                  <a:lnTo>
                    <a:pt x="520065" y="581228"/>
                  </a:lnTo>
                  <a:lnTo>
                    <a:pt x="520738" y="581266"/>
                  </a:lnTo>
                  <a:lnTo>
                    <a:pt x="521500" y="581012"/>
                  </a:lnTo>
                  <a:lnTo>
                    <a:pt x="522605" y="580021"/>
                  </a:lnTo>
                  <a:lnTo>
                    <a:pt x="522947" y="579285"/>
                  </a:lnTo>
                  <a:lnTo>
                    <a:pt x="523024" y="577862"/>
                  </a:lnTo>
                  <a:close/>
                </a:path>
                <a:path w="1038860" h="678814">
                  <a:moveTo>
                    <a:pt x="534835" y="519417"/>
                  </a:moveTo>
                  <a:lnTo>
                    <a:pt x="534504" y="518642"/>
                  </a:lnTo>
                  <a:lnTo>
                    <a:pt x="533019" y="516978"/>
                  </a:lnTo>
                  <a:lnTo>
                    <a:pt x="531075" y="516940"/>
                  </a:lnTo>
                  <a:lnTo>
                    <a:pt x="530123" y="517867"/>
                  </a:lnTo>
                  <a:lnTo>
                    <a:pt x="529577" y="518350"/>
                  </a:lnTo>
                  <a:lnTo>
                    <a:pt x="529145" y="519087"/>
                  </a:lnTo>
                  <a:lnTo>
                    <a:pt x="529069" y="520573"/>
                  </a:lnTo>
                  <a:lnTo>
                    <a:pt x="529323" y="521335"/>
                  </a:lnTo>
                  <a:lnTo>
                    <a:pt x="529818" y="521817"/>
                  </a:lnTo>
                  <a:lnTo>
                    <a:pt x="530313" y="522376"/>
                  </a:lnTo>
                  <a:lnTo>
                    <a:pt x="531037" y="522795"/>
                  </a:lnTo>
                  <a:lnTo>
                    <a:pt x="531799" y="522833"/>
                  </a:lnTo>
                  <a:lnTo>
                    <a:pt x="532536" y="522884"/>
                  </a:lnTo>
                  <a:lnTo>
                    <a:pt x="533298" y="522617"/>
                  </a:lnTo>
                  <a:lnTo>
                    <a:pt x="534416" y="521627"/>
                  </a:lnTo>
                  <a:lnTo>
                    <a:pt x="534758" y="520903"/>
                  </a:lnTo>
                  <a:lnTo>
                    <a:pt x="534835" y="519417"/>
                  </a:lnTo>
                  <a:close/>
                </a:path>
                <a:path w="1038860" h="678814">
                  <a:moveTo>
                    <a:pt x="544144" y="429895"/>
                  </a:moveTo>
                  <a:lnTo>
                    <a:pt x="543890" y="429120"/>
                  </a:lnTo>
                  <a:lnTo>
                    <a:pt x="543382" y="428574"/>
                  </a:lnTo>
                  <a:lnTo>
                    <a:pt x="542328" y="427456"/>
                  </a:lnTo>
                  <a:lnTo>
                    <a:pt x="540537" y="427431"/>
                  </a:lnTo>
                  <a:lnTo>
                    <a:pt x="539432" y="428345"/>
                  </a:lnTo>
                  <a:lnTo>
                    <a:pt x="538873" y="428840"/>
                  </a:lnTo>
                  <a:lnTo>
                    <a:pt x="538530" y="429577"/>
                  </a:lnTo>
                  <a:lnTo>
                    <a:pt x="538441" y="431063"/>
                  </a:lnTo>
                  <a:lnTo>
                    <a:pt x="538708" y="431825"/>
                  </a:lnTo>
                  <a:lnTo>
                    <a:pt x="539686" y="432930"/>
                  </a:lnTo>
                  <a:lnTo>
                    <a:pt x="540423" y="433273"/>
                  </a:lnTo>
                  <a:lnTo>
                    <a:pt x="541096" y="433311"/>
                  </a:lnTo>
                  <a:lnTo>
                    <a:pt x="541845" y="433362"/>
                  </a:lnTo>
                  <a:lnTo>
                    <a:pt x="542607" y="433095"/>
                  </a:lnTo>
                  <a:lnTo>
                    <a:pt x="543712" y="432117"/>
                  </a:lnTo>
                  <a:lnTo>
                    <a:pt x="544055" y="431380"/>
                  </a:lnTo>
                  <a:lnTo>
                    <a:pt x="544144" y="429895"/>
                  </a:lnTo>
                  <a:close/>
                </a:path>
                <a:path w="1038860" h="678814">
                  <a:moveTo>
                    <a:pt x="545045" y="611466"/>
                  </a:moveTo>
                  <a:lnTo>
                    <a:pt x="544791" y="610704"/>
                  </a:lnTo>
                  <a:lnTo>
                    <a:pt x="543306" y="609041"/>
                  </a:lnTo>
                  <a:lnTo>
                    <a:pt x="541426" y="609015"/>
                  </a:lnTo>
                  <a:lnTo>
                    <a:pt x="540334" y="609917"/>
                  </a:lnTo>
                  <a:lnTo>
                    <a:pt x="539775" y="610412"/>
                  </a:lnTo>
                  <a:lnTo>
                    <a:pt x="539432" y="611149"/>
                  </a:lnTo>
                  <a:lnTo>
                    <a:pt x="539343" y="612648"/>
                  </a:lnTo>
                  <a:lnTo>
                    <a:pt x="539610" y="613333"/>
                  </a:lnTo>
                  <a:lnTo>
                    <a:pt x="540600" y="614438"/>
                  </a:lnTo>
                  <a:lnTo>
                    <a:pt x="541261" y="614781"/>
                  </a:lnTo>
                  <a:lnTo>
                    <a:pt x="541997" y="614819"/>
                  </a:lnTo>
                  <a:lnTo>
                    <a:pt x="542747" y="614870"/>
                  </a:lnTo>
                  <a:lnTo>
                    <a:pt x="543509" y="614603"/>
                  </a:lnTo>
                  <a:lnTo>
                    <a:pt x="544614" y="613625"/>
                  </a:lnTo>
                  <a:lnTo>
                    <a:pt x="544957" y="612965"/>
                  </a:lnTo>
                  <a:lnTo>
                    <a:pt x="545045" y="611466"/>
                  </a:lnTo>
                  <a:close/>
                </a:path>
                <a:path w="1038860" h="678814">
                  <a:moveTo>
                    <a:pt x="547827" y="463867"/>
                  </a:moveTo>
                  <a:lnTo>
                    <a:pt x="547573" y="463181"/>
                  </a:lnTo>
                  <a:lnTo>
                    <a:pt x="547077" y="462559"/>
                  </a:lnTo>
                  <a:lnTo>
                    <a:pt x="546087" y="461441"/>
                  </a:lnTo>
                  <a:lnTo>
                    <a:pt x="544144" y="461403"/>
                  </a:lnTo>
                  <a:lnTo>
                    <a:pt x="543115" y="462330"/>
                  </a:lnTo>
                  <a:lnTo>
                    <a:pt x="542556" y="462902"/>
                  </a:lnTo>
                  <a:lnTo>
                    <a:pt x="542226" y="463550"/>
                  </a:lnTo>
                  <a:lnTo>
                    <a:pt x="542137" y="465048"/>
                  </a:lnTo>
                  <a:lnTo>
                    <a:pt x="542391" y="465797"/>
                  </a:lnTo>
                  <a:lnTo>
                    <a:pt x="545528" y="467334"/>
                  </a:lnTo>
                  <a:lnTo>
                    <a:pt x="546303" y="467004"/>
                  </a:lnTo>
                  <a:lnTo>
                    <a:pt x="546773" y="466585"/>
                  </a:lnTo>
                  <a:lnTo>
                    <a:pt x="547408" y="466090"/>
                  </a:lnTo>
                  <a:lnTo>
                    <a:pt x="547751" y="465366"/>
                  </a:lnTo>
                  <a:lnTo>
                    <a:pt x="547827" y="463867"/>
                  </a:lnTo>
                  <a:close/>
                </a:path>
                <a:path w="1038860" h="678814">
                  <a:moveTo>
                    <a:pt x="553478" y="513422"/>
                  </a:moveTo>
                  <a:lnTo>
                    <a:pt x="553148" y="512724"/>
                  </a:lnTo>
                  <a:lnTo>
                    <a:pt x="552653" y="512165"/>
                  </a:lnTo>
                  <a:lnTo>
                    <a:pt x="551675" y="510984"/>
                  </a:lnTo>
                  <a:lnTo>
                    <a:pt x="549643" y="511022"/>
                  </a:lnTo>
                  <a:lnTo>
                    <a:pt x="548690" y="511949"/>
                  </a:lnTo>
                  <a:lnTo>
                    <a:pt x="548144" y="512432"/>
                  </a:lnTo>
                  <a:lnTo>
                    <a:pt x="547801" y="513092"/>
                  </a:lnTo>
                  <a:lnTo>
                    <a:pt x="547712" y="514591"/>
                  </a:lnTo>
                  <a:lnTo>
                    <a:pt x="547979" y="515353"/>
                  </a:lnTo>
                  <a:lnTo>
                    <a:pt x="548474" y="515835"/>
                  </a:lnTo>
                  <a:lnTo>
                    <a:pt x="548957" y="516382"/>
                  </a:lnTo>
                  <a:lnTo>
                    <a:pt x="549605" y="516788"/>
                  </a:lnTo>
                  <a:lnTo>
                    <a:pt x="550443" y="516839"/>
                  </a:lnTo>
                  <a:lnTo>
                    <a:pt x="551180" y="516890"/>
                  </a:lnTo>
                  <a:lnTo>
                    <a:pt x="551878" y="516636"/>
                  </a:lnTo>
                  <a:lnTo>
                    <a:pt x="552983" y="515632"/>
                  </a:lnTo>
                  <a:lnTo>
                    <a:pt x="553389" y="514921"/>
                  </a:lnTo>
                  <a:lnTo>
                    <a:pt x="553478" y="513422"/>
                  </a:lnTo>
                  <a:close/>
                </a:path>
                <a:path w="1038860" h="678814">
                  <a:moveTo>
                    <a:pt x="564184" y="571741"/>
                  </a:moveTo>
                  <a:lnTo>
                    <a:pt x="563930" y="570966"/>
                  </a:lnTo>
                  <a:lnTo>
                    <a:pt x="563422" y="570496"/>
                  </a:lnTo>
                  <a:lnTo>
                    <a:pt x="562444" y="569315"/>
                  </a:lnTo>
                  <a:lnTo>
                    <a:pt x="560425" y="569264"/>
                  </a:lnTo>
                  <a:lnTo>
                    <a:pt x="559473" y="570204"/>
                  </a:lnTo>
                  <a:lnTo>
                    <a:pt x="558927" y="570687"/>
                  </a:lnTo>
                  <a:lnTo>
                    <a:pt x="558584" y="571423"/>
                  </a:lnTo>
                  <a:lnTo>
                    <a:pt x="558495" y="572909"/>
                  </a:lnTo>
                  <a:lnTo>
                    <a:pt x="558761" y="573595"/>
                  </a:lnTo>
                  <a:lnTo>
                    <a:pt x="561886" y="575208"/>
                  </a:lnTo>
                  <a:lnTo>
                    <a:pt x="562660" y="574954"/>
                  </a:lnTo>
                  <a:lnTo>
                    <a:pt x="563206" y="574459"/>
                  </a:lnTo>
                  <a:lnTo>
                    <a:pt x="563765" y="573887"/>
                  </a:lnTo>
                  <a:lnTo>
                    <a:pt x="564108" y="573227"/>
                  </a:lnTo>
                  <a:lnTo>
                    <a:pt x="564184" y="571741"/>
                  </a:lnTo>
                  <a:close/>
                </a:path>
                <a:path w="1038860" h="678814">
                  <a:moveTo>
                    <a:pt x="574230" y="444284"/>
                  </a:moveTo>
                  <a:lnTo>
                    <a:pt x="573976" y="443522"/>
                  </a:lnTo>
                  <a:lnTo>
                    <a:pt x="572490" y="441858"/>
                  </a:lnTo>
                  <a:lnTo>
                    <a:pt x="570547" y="441820"/>
                  </a:lnTo>
                  <a:lnTo>
                    <a:pt x="568960" y="443242"/>
                  </a:lnTo>
                  <a:lnTo>
                    <a:pt x="568617" y="443966"/>
                  </a:lnTo>
                  <a:lnTo>
                    <a:pt x="568540" y="445465"/>
                  </a:lnTo>
                  <a:lnTo>
                    <a:pt x="568794" y="446151"/>
                  </a:lnTo>
                  <a:lnTo>
                    <a:pt x="569785" y="447255"/>
                  </a:lnTo>
                  <a:lnTo>
                    <a:pt x="570522" y="447611"/>
                  </a:lnTo>
                  <a:lnTo>
                    <a:pt x="571258" y="447649"/>
                  </a:lnTo>
                  <a:lnTo>
                    <a:pt x="572008" y="447687"/>
                  </a:lnTo>
                  <a:lnTo>
                    <a:pt x="572706" y="447421"/>
                  </a:lnTo>
                  <a:lnTo>
                    <a:pt x="573252" y="446925"/>
                  </a:lnTo>
                  <a:lnTo>
                    <a:pt x="573887" y="446443"/>
                  </a:lnTo>
                  <a:lnTo>
                    <a:pt x="574141" y="445782"/>
                  </a:lnTo>
                  <a:lnTo>
                    <a:pt x="574230" y="444284"/>
                  </a:lnTo>
                  <a:close/>
                </a:path>
                <a:path w="1038860" h="678814">
                  <a:moveTo>
                    <a:pt x="585851" y="537781"/>
                  </a:moveTo>
                  <a:lnTo>
                    <a:pt x="585520" y="537006"/>
                  </a:lnTo>
                  <a:lnTo>
                    <a:pt x="585025" y="536524"/>
                  </a:lnTo>
                  <a:lnTo>
                    <a:pt x="584047" y="535355"/>
                  </a:lnTo>
                  <a:lnTo>
                    <a:pt x="582091" y="535393"/>
                  </a:lnTo>
                  <a:lnTo>
                    <a:pt x="580580" y="536727"/>
                  </a:lnTo>
                  <a:lnTo>
                    <a:pt x="580174" y="537451"/>
                  </a:lnTo>
                  <a:lnTo>
                    <a:pt x="580085" y="538949"/>
                  </a:lnTo>
                  <a:lnTo>
                    <a:pt x="580351" y="539711"/>
                  </a:lnTo>
                  <a:lnTo>
                    <a:pt x="580847" y="540194"/>
                  </a:lnTo>
                  <a:lnTo>
                    <a:pt x="581329" y="540829"/>
                  </a:lnTo>
                  <a:lnTo>
                    <a:pt x="582066" y="541159"/>
                  </a:lnTo>
                  <a:lnTo>
                    <a:pt x="582803" y="541197"/>
                  </a:lnTo>
                  <a:lnTo>
                    <a:pt x="583552" y="541248"/>
                  </a:lnTo>
                  <a:lnTo>
                    <a:pt x="584250" y="540994"/>
                  </a:lnTo>
                  <a:lnTo>
                    <a:pt x="585355" y="540004"/>
                  </a:lnTo>
                  <a:lnTo>
                    <a:pt x="585774" y="539280"/>
                  </a:lnTo>
                  <a:lnTo>
                    <a:pt x="585851" y="537781"/>
                  </a:lnTo>
                  <a:close/>
                </a:path>
                <a:path w="1038860" h="678814">
                  <a:moveTo>
                    <a:pt x="592785" y="465010"/>
                  </a:moveTo>
                  <a:lnTo>
                    <a:pt x="592531" y="464235"/>
                  </a:lnTo>
                  <a:lnTo>
                    <a:pt x="592023" y="463765"/>
                  </a:lnTo>
                  <a:lnTo>
                    <a:pt x="590969" y="462584"/>
                  </a:lnTo>
                  <a:lnTo>
                    <a:pt x="589026" y="462622"/>
                  </a:lnTo>
                  <a:lnTo>
                    <a:pt x="587514" y="463956"/>
                  </a:lnTo>
                  <a:lnTo>
                    <a:pt x="587171" y="464693"/>
                  </a:lnTo>
                  <a:lnTo>
                    <a:pt x="587082" y="466178"/>
                  </a:lnTo>
                  <a:lnTo>
                    <a:pt x="587349" y="466953"/>
                  </a:lnTo>
                  <a:lnTo>
                    <a:pt x="587756" y="467423"/>
                  </a:lnTo>
                  <a:lnTo>
                    <a:pt x="588251" y="468058"/>
                  </a:lnTo>
                  <a:lnTo>
                    <a:pt x="588987" y="468388"/>
                  </a:lnTo>
                  <a:lnTo>
                    <a:pt x="589737" y="468426"/>
                  </a:lnTo>
                  <a:lnTo>
                    <a:pt x="590473" y="468477"/>
                  </a:lnTo>
                  <a:lnTo>
                    <a:pt x="591248" y="468223"/>
                  </a:lnTo>
                  <a:lnTo>
                    <a:pt x="592353" y="467233"/>
                  </a:lnTo>
                  <a:lnTo>
                    <a:pt x="592696" y="466509"/>
                  </a:lnTo>
                  <a:lnTo>
                    <a:pt x="592785" y="465010"/>
                  </a:lnTo>
                  <a:close/>
                </a:path>
                <a:path w="1038860" h="678814">
                  <a:moveTo>
                    <a:pt x="595845" y="484911"/>
                  </a:moveTo>
                  <a:lnTo>
                    <a:pt x="595591" y="484149"/>
                  </a:lnTo>
                  <a:lnTo>
                    <a:pt x="594106" y="482485"/>
                  </a:lnTo>
                  <a:lnTo>
                    <a:pt x="592162" y="482460"/>
                  </a:lnTo>
                  <a:lnTo>
                    <a:pt x="590575" y="483870"/>
                  </a:lnTo>
                  <a:lnTo>
                    <a:pt x="590245" y="484593"/>
                  </a:lnTo>
                  <a:lnTo>
                    <a:pt x="590156" y="486092"/>
                  </a:lnTo>
                  <a:lnTo>
                    <a:pt x="590410" y="486791"/>
                  </a:lnTo>
                  <a:lnTo>
                    <a:pt x="590905" y="487337"/>
                  </a:lnTo>
                  <a:lnTo>
                    <a:pt x="591324" y="487883"/>
                  </a:lnTo>
                  <a:lnTo>
                    <a:pt x="592061" y="488226"/>
                  </a:lnTo>
                  <a:lnTo>
                    <a:pt x="592886" y="488276"/>
                  </a:lnTo>
                  <a:lnTo>
                    <a:pt x="593547" y="488315"/>
                  </a:lnTo>
                  <a:lnTo>
                    <a:pt x="594321" y="488048"/>
                  </a:lnTo>
                  <a:lnTo>
                    <a:pt x="595426" y="487070"/>
                  </a:lnTo>
                  <a:lnTo>
                    <a:pt x="595769" y="486410"/>
                  </a:lnTo>
                  <a:lnTo>
                    <a:pt x="595845" y="484911"/>
                  </a:lnTo>
                  <a:close/>
                </a:path>
                <a:path w="1038860" h="678814">
                  <a:moveTo>
                    <a:pt x="608406" y="610793"/>
                  </a:moveTo>
                  <a:lnTo>
                    <a:pt x="608139" y="610108"/>
                  </a:lnTo>
                  <a:lnTo>
                    <a:pt x="607644" y="609561"/>
                  </a:lnTo>
                  <a:lnTo>
                    <a:pt x="606577" y="608444"/>
                  </a:lnTo>
                  <a:lnTo>
                    <a:pt x="604634" y="608418"/>
                  </a:lnTo>
                  <a:lnTo>
                    <a:pt x="603681" y="609333"/>
                  </a:lnTo>
                  <a:lnTo>
                    <a:pt x="603046" y="609815"/>
                  </a:lnTo>
                  <a:lnTo>
                    <a:pt x="602716" y="610476"/>
                  </a:lnTo>
                  <a:lnTo>
                    <a:pt x="602627" y="612051"/>
                  </a:lnTo>
                  <a:lnTo>
                    <a:pt x="602970" y="612749"/>
                  </a:lnTo>
                  <a:lnTo>
                    <a:pt x="606094" y="614273"/>
                  </a:lnTo>
                  <a:lnTo>
                    <a:pt x="606869" y="614019"/>
                  </a:lnTo>
                  <a:lnTo>
                    <a:pt x="607339" y="613524"/>
                  </a:lnTo>
                  <a:lnTo>
                    <a:pt x="607898" y="613029"/>
                  </a:lnTo>
                  <a:lnTo>
                    <a:pt x="608317" y="612381"/>
                  </a:lnTo>
                  <a:lnTo>
                    <a:pt x="608406" y="610793"/>
                  </a:lnTo>
                  <a:close/>
                </a:path>
                <a:path w="1038860" h="678814">
                  <a:moveTo>
                    <a:pt x="622401" y="586320"/>
                  </a:moveTo>
                  <a:lnTo>
                    <a:pt x="622147" y="585546"/>
                  </a:lnTo>
                  <a:lnTo>
                    <a:pt x="621639" y="585076"/>
                  </a:lnTo>
                  <a:lnTo>
                    <a:pt x="620661" y="583882"/>
                  </a:lnTo>
                  <a:lnTo>
                    <a:pt x="618718" y="583857"/>
                  </a:lnTo>
                  <a:lnTo>
                    <a:pt x="617766" y="584771"/>
                  </a:lnTo>
                  <a:lnTo>
                    <a:pt x="617207" y="585266"/>
                  </a:lnTo>
                  <a:lnTo>
                    <a:pt x="616788" y="585990"/>
                  </a:lnTo>
                  <a:lnTo>
                    <a:pt x="616699" y="587489"/>
                  </a:lnTo>
                  <a:lnTo>
                    <a:pt x="616966" y="588175"/>
                  </a:lnTo>
                  <a:lnTo>
                    <a:pt x="617956" y="589292"/>
                  </a:lnTo>
                  <a:lnTo>
                    <a:pt x="618693" y="589622"/>
                  </a:lnTo>
                  <a:lnTo>
                    <a:pt x="619429" y="589661"/>
                  </a:lnTo>
                  <a:lnTo>
                    <a:pt x="620179" y="589711"/>
                  </a:lnTo>
                  <a:lnTo>
                    <a:pt x="620877" y="589457"/>
                  </a:lnTo>
                  <a:lnTo>
                    <a:pt x="621411" y="589026"/>
                  </a:lnTo>
                  <a:lnTo>
                    <a:pt x="622046" y="588467"/>
                  </a:lnTo>
                  <a:lnTo>
                    <a:pt x="622312" y="587806"/>
                  </a:lnTo>
                  <a:lnTo>
                    <a:pt x="622401" y="586320"/>
                  </a:lnTo>
                  <a:close/>
                </a:path>
                <a:path w="1038860" h="678814">
                  <a:moveTo>
                    <a:pt x="626491" y="490867"/>
                  </a:moveTo>
                  <a:lnTo>
                    <a:pt x="626237" y="490181"/>
                  </a:lnTo>
                  <a:lnTo>
                    <a:pt x="624674" y="488442"/>
                  </a:lnTo>
                  <a:lnTo>
                    <a:pt x="622731" y="488403"/>
                  </a:lnTo>
                  <a:lnTo>
                    <a:pt x="621779" y="489331"/>
                  </a:lnTo>
                  <a:lnTo>
                    <a:pt x="621144" y="489889"/>
                  </a:lnTo>
                  <a:lnTo>
                    <a:pt x="620801" y="490550"/>
                  </a:lnTo>
                  <a:lnTo>
                    <a:pt x="620725" y="492036"/>
                  </a:lnTo>
                  <a:lnTo>
                    <a:pt x="620979" y="492734"/>
                  </a:lnTo>
                  <a:lnTo>
                    <a:pt x="621969" y="493839"/>
                  </a:lnTo>
                  <a:lnTo>
                    <a:pt x="622693" y="494258"/>
                  </a:lnTo>
                  <a:lnTo>
                    <a:pt x="623443" y="494296"/>
                  </a:lnTo>
                  <a:lnTo>
                    <a:pt x="624192" y="494334"/>
                  </a:lnTo>
                  <a:lnTo>
                    <a:pt x="624878" y="494080"/>
                  </a:lnTo>
                  <a:lnTo>
                    <a:pt x="625513" y="493585"/>
                  </a:lnTo>
                  <a:lnTo>
                    <a:pt x="626071" y="493014"/>
                  </a:lnTo>
                  <a:lnTo>
                    <a:pt x="626414" y="492366"/>
                  </a:lnTo>
                  <a:lnTo>
                    <a:pt x="626491" y="490867"/>
                  </a:lnTo>
                  <a:close/>
                </a:path>
                <a:path w="1038860" h="678814">
                  <a:moveTo>
                    <a:pt x="629056" y="544512"/>
                  </a:moveTo>
                  <a:lnTo>
                    <a:pt x="628802" y="543750"/>
                  </a:lnTo>
                  <a:lnTo>
                    <a:pt x="628243" y="543115"/>
                  </a:lnTo>
                  <a:lnTo>
                    <a:pt x="627176" y="542086"/>
                  </a:lnTo>
                  <a:lnTo>
                    <a:pt x="625373" y="541985"/>
                  </a:lnTo>
                  <a:lnTo>
                    <a:pt x="624344" y="542975"/>
                  </a:lnTo>
                  <a:lnTo>
                    <a:pt x="623709" y="543458"/>
                  </a:lnTo>
                  <a:lnTo>
                    <a:pt x="623379" y="544195"/>
                  </a:lnTo>
                  <a:lnTo>
                    <a:pt x="623290" y="545693"/>
                  </a:lnTo>
                  <a:lnTo>
                    <a:pt x="623544" y="546379"/>
                  </a:lnTo>
                  <a:lnTo>
                    <a:pt x="624547" y="547497"/>
                  </a:lnTo>
                  <a:lnTo>
                    <a:pt x="625271" y="547827"/>
                  </a:lnTo>
                  <a:lnTo>
                    <a:pt x="626021" y="547878"/>
                  </a:lnTo>
                  <a:lnTo>
                    <a:pt x="626770" y="547916"/>
                  </a:lnTo>
                  <a:lnTo>
                    <a:pt x="627532" y="547662"/>
                  </a:lnTo>
                  <a:lnTo>
                    <a:pt x="628637" y="546671"/>
                  </a:lnTo>
                  <a:lnTo>
                    <a:pt x="628980" y="545934"/>
                  </a:lnTo>
                  <a:lnTo>
                    <a:pt x="629056" y="544512"/>
                  </a:lnTo>
                  <a:close/>
                </a:path>
                <a:path w="1038860" h="678814">
                  <a:moveTo>
                    <a:pt x="651637" y="566889"/>
                  </a:moveTo>
                  <a:lnTo>
                    <a:pt x="651383" y="566127"/>
                  </a:lnTo>
                  <a:lnTo>
                    <a:pt x="649897" y="564464"/>
                  </a:lnTo>
                  <a:lnTo>
                    <a:pt x="647954" y="564438"/>
                  </a:lnTo>
                  <a:lnTo>
                    <a:pt x="646925" y="565353"/>
                  </a:lnTo>
                  <a:lnTo>
                    <a:pt x="646455" y="565848"/>
                  </a:lnTo>
                  <a:lnTo>
                    <a:pt x="646112" y="566572"/>
                  </a:lnTo>
                  <a:lnTo>
                    <a:pt x="646023" y="568071"/>
                  </a:lnTo>
                  <a:lnTo>
                    <a:pt x="646214" y="568756"/>
                  </a:lnTo>
                  <a:lnTo>
                    <a:pt x="647192" y="569861"/>
                  </a:lnTo>
                  <a:lnTo>
                    <a:pt x="647928" y="570217"/>
                  </a:lnTo>
                  <a:lnTo>
                    <a:pt x="648677" y="570255"/>
                  </a:lnTo>
                  <a:lnTo>
                    <a:pt x="649414" y="570306"/>
                  </a:lnTo>
                  <a:lnTo>
                    <a:pt x="650113" y="570026"/>
                  </a:lnTo>
                  <a:lnTo>
                    <a:pt x="651217" y="569048"/>
                  </a:lnTo>
                  <a:lnTo>
                    <a:pt x="651560" y="568312"/>
                  </a:lnTo>
                  <a:lnTo>
                    <a:pt x="651637" y="566889"/>
                  </a:lnTo>
                  <a:close/>
                </a:path>
                <a:path w="1038860" h="678814">
                  <a:moveTo>
                    <a:pt x="652780" y="521931"/>
                  </a:moveTo>
                  <a:lnTo>
                    <a:pt x="652513" y="521169"/>
                  </a:lnTo>
                  <a:lnTo>
                    <a:pt x="652106" y="520623"/>
                  </a:lnTo>
                  <a:lnTo>
                    <a:pt x="651040" y="519506"/>
                  </a:lnTo>
                  <a:lnTo>
                    <a:pt x="649084" y="519468"/>
                  </a:lnTo>
                  <a:lnTo>
                    <a:pt x="648144" y="520395"/>
                  </a:lnTo>
                  <a:lnTo>
                    <a:pt x="647509" y="520877"/>
                  </a:lnTo>
                  <a:lnTo>
                    <a:pt x="647166" y="521614"/>
                  </a:lnTo>
                  <a:lnTo>
                    <a:pt x="647090" y="523024"/>
                  </a:lnTo>
                  <a:lnTo>
                    <a:pt x="647344" y="523798"/>
                  </a:lnTo>
                  <a:lnTo>
                    <a:pt x="648335" y="524903"/>
                  </a:lnTo>
                  <a:lnTo>
                    <a:pt x="649058" y="525246"/>
                  </a:lnTo>
                  <a:lnTo>
                    <a:pt x="649808" y="525297"/>
                  </a:lnTo>
                  <a:lnTo>
                    <a:pt x="650557" y="525335"/>
                  </a:lnTo>
                  <a:lnTo>
                    <a:pt x="651243" y="525068"/>
                  </a:lnTo>
                  <a:lnTo>
                    <a:pt x="651878" y="524586"/>
                  </a:lnTo>
                  <a:lnTo>
                    <a:pt x="652348" y="524090"/>
                  </a:lnTo>
                  <a:lnTo>
                    <a:pt x="652691" y="523430"/>
                  </a:lnTo>
                  <a:lnTo>
                    <a:pt x="652780" y="521931"/>
                  </a:lnTo>
                  <a:close/>
                </a:path>
                <a:path w="1038860" h="678814">
                  <a:moveTo>
                    <a:pt x="663219" y="611162"/>
                  </a:moveTo>
                  <a:lnTo>
                    <a:pt x="662952" y="610463"/>
                  </a:lnTo>
                  <a:lnTo>
                    <a:pt x="662457" y="609904"/>
                  </a:lnTo>
                  <a:lnTo>
                    <a:pt x="661479" y="608736"/>
                  </a:lnTo>
                  <a:lnTo>
                    <a:pt x="659460" y="608685"/>
                  </a:lnTo>
                  <a:lnTo>
                    <a:pt x="658507" y="609688"/>
                  </a:lnTo>
                  <a:lnTo>
                    <a:pt x="657948" y="610184"/>
                  </a:lnTo>
                  <a:lnTo>
                    <a:pt x="657618" y="610844"/>
                  </a:lnTo>
                  <a:lnTo>
                    <a:pt x="657529" y="612330"/>
                  </a:lnTo>
                  <a:lnTo>
                    <a:pt x="657783" y="613016"/>
                  </a:lnTo>
                  <a:lnTo>
                    <a:pt x="658202" y="613575"/>
                  </a:lnTo>
                  <a:lnTo>
                    <a:pt x="658698" y="614121"/>
                  </a:lnTo>
                  <a:lnTo>
                    <a:pt x="659434" y="614540"/>
                  </a:lnTo>
                  <a:lnTo>
                    <a:pt x="660171" y="614578"/>
                  </a:lnTo>
                  <a:lnTo>
                    <a:pt x="660920" y="614629"/>
                  </a:lnTo>
                  <a:lnTo>
                    <a:pt x="661682" y="614362"/>
                  </a:lnTo>
                  <a:lnTo>
                    <a:pt x="662241" y="613867"/>
                  </a:lnTo>
                  <a:lnTo>
                    <a:pt x="662800" y="613308"/>
                  </a:lnTo>
                  <a:lnTo>
                    <a:pt x="663143" y="612648"/>
                  </a:lnTo>
                  <a:lnTo>
                    <a:pt x="663219" y="611162"/>
                  </a:lnTo>
                  <a:close/>
                </a:path>
                <a:path w="1038860" h="678814">
                  <a:moveTo>
                    <a:pt x="670344" y="584847"/>
                  </a:moveTo>
                  <a:lnTo>
                    <a:pt x="670090" y="584085"/>
                  </a:lnTo>
                  <a:lnTo>
                    <a:pt x="668604" y="582409"/>
                  </a:lnTo>
                  <a:lnTo>
                    <a:pt x="666661" y="582383"/>
                  </a:lnTo>
                  <a:lnTo>
                    <a:pt x="665086" y="583793"/>
                  </a:lnTo>
                  <a:lnTo>
                    <a:pt x="664743" y="584530"/>
                  </a:lnTo>
                  <a:lnTo>
                    <a:pt x="664654" y="585939"/>
                  </a:lnTo>
                  <a:lnTo>
                    <a:pt x="664921" y="586714"/>
                  </a:lnTo>
                  <a:lnTo>
                    <a:pt x="665327" y="587260"/>
                  </a:lnTo>
                  <a:lnTo>
                    <a:pt x="665822" y="587806"/>
                  </a:lnTo>
                  <a:lnTo>
                    <a:pt x="666559" y="588162"/>
                  </a:lnTo>
                  <a:lnTo>
                    <a:pt x="667308" y="588200"/>
                  </a:lnTo>
                  <a:lnTo>
                    <a:pt x="668045" y="588251"/>
                  </a:lnTo>
                  <a:lnTo>
                    <a:pt x="668820" y="587984"/>
                  </a:lnTo>
                  <a:lnTo>
                    <a:pt x="669925" y="586994"/>
                  </a:lnTo>
                  <a:lnTo>
                    <a:pt x="670267" y="586346"/>
                  </a:lnTo>
                  <a:lnTo>
                    <a:pt x="670344" y="584847"/>
                  </a:lnTo>
                  <a:close/>
                </a:path>
                <a:path w="1038860" h="678814">
                  <a:moveTo>
                    <a:pt x="705739" y="581240"/>
                  </a:moveTo>
                  <a:lnTo>
                    <a:pt x="705485" y="580478"/>
                  </a:lnTo>
                  <a:lnTo>
                    <a:pt x="703999" y="578802"/>
                  </a:lnTo>
                  <a:lnTo>
                    <a:pt x="702132" y="578700"/>
                  </a:lnTo>
                  <a:lnTo>
                    <a:pt x="700951" y="579691"/>
                  </a:lnTo>
                  <a:lnTo>
                    <a:pt x="700392" y="580186"/>
                  </a:lnTo>
                  <a:lnTo>
                    <a:pt x="700138" y="580923"/>
                  </a:lnTo>
                  <a:lnTo>
                    <a:pt x="700049" y="582422"/>
                  </a:lnTo>
                  <a:lnTo>
                    <a:pt x="700303" y="583171"/>
                  </a:lnTo>
                  <a:lnTo>
                    <a:pt x="700798" y="583653"/>
                  </a:lnTo>
                  <a:lnTo>
                    <a:pt x="701294" y="584212"/>
                  </a:lnTo>
                  <a:lnTo>
                    <a:pt x="701941" y="584555"/>
                  </a:lnTo>
                  <a:lnTo>
                    <a:pt x="702703" y="584593"/>
                  </a:lnTo>
                  <a:lnTo>
                    <a:pt x="703440" y="584644"/>
                  </a:lnTo>
                  <a:lnTo>
                    <a:pt x="704215" y="584377"/>
                  </a:lnTo>
                  <a:lnTo>
                    <a:pt x="704684" y="583869"/>
                  </a:lnTo>
                  <a:lnTo>
                    <a:pt x="705231" y="583463"/>
                  </a:lnTo>
                  <a:lnTo>
                    <a:pt x="705662" y="582739"/>
                  </a:lnTo>
                  <a:lnTo>
                    <a:pt x="705739" y="581240"/>
                  </a:lnTo>
                  <a:close/>
                </a:path>
                <a:path w="1038860" h="678814">
                  <a:moveTo>
                    <a:pt x="711949" y="521106"/>
                  </a:moveTo>
                  <a:lnTo>
                    <a:pt x="711695" y="520344"/>
                  </a:lnTo>
                  <a:lnTo>
                    <a:pt x="710209" y="518680"/>
                  </a:lnTo>
                  <a:lnTo>
                    <a:pt x="708342" y="518579"/>
                  </a:lnTo>
                  <a:lnTo>
                    <a:pt x="706678" y="520052"/>
                  </a:lnTo>
                  <a:lnTo>
                    <a:pt x="706348" y="520712"/>
                  </a:lnTo>
                  <a:lnTo>
                    <a:pt x="706259" y="522287"/>
                  </a:lnTo>
                  <a:lnTo>
                    <a:pt x="706513" y="522973"/>
                  </a:lnTo>
                  <a:lnTo>
                    <a:pt x="707504" y="524078"/>
                  </a:lnTo>
                  <a:lnTo>
                    <a:pt x="708228" y="524421"/>
                  </a:lnTo>
                  <a:lnTo>
                    <a:pt x="708901" y="524459"/>
                  </a:lnTo>
                  <a:lnTo>
                    <a:pt x="709650" y="524510"/>
                  </a:lnTo>
                  <a:lnTo>
                    <a:pt x="710412" y="524243"/>
                  </a:lnTo>
                  <a:lnTo>
                    <a:pt x="711530" y="523265"/>
                  </a:lnTo>
                  <a:lnTo>
                    <a:pt x="711860" y="522528"/>
                  </a:lnTo>
                  <a:lnTo>
                    <a:pt x="711949" y="521106"/>
                  </a:lnTo>
                  <a:close/>
                </a:path>
                <a:path w="1038860" h="678814">
                  <a:moveTo>
                    <a:pt x="726643" y="633006"/>
                  </a:moveTo>
                  <a:lnTo>
                    <a:pt x="726389" y="632244"/>
                  </a:lnTo>
                  <a:lnTo>
                    <a:pt x="725881" y="631761"/>
                  </a:lnTo>
                  <a:lnTo>
                    <a:pt x="724903" y="630656"/>
                  </a:lnTo>
                  <a:lnTo>
                    <a:pt x="722960" y="630618"/>
                  </a:lnTo>
                  <a:lnTo>
                    <a:pt x="722007" y="631545"/>
                  </a:lnTo>
                  <a:lnTo>
                    <a:pt x="721372" y="632028"/>
                  </a:lnTo>
                  <a:lnTo>
                    <a:pt x="721029" y="632764"/>
                  </a:lnTo>
                  <a:lnTo>
                    <a:pt x="720940" y="634263"/>
                  </a:lnTo>
                  <a:lnTo>
                    <a:pt x="721283" y="635025"/>
                  </a:lnTo>
                  <a:lnTo>
                    <a:pt x="722198" y="636054"/>
                  </a:lnTo>
                  <a:lnTo>
                    <a:pt x="722934" y="636397"/>
                  </a:lnTo>
                  <a:lnTo>
                    <a:pt x="723671" y="636447"/>
                  </a:lnTo>
                  <a:lnTo>
                    <a:pt x="724420" y="636485"/>
                  </a:lnTo>
                  <a:lnTo>
                    <a:pt x="725106" y="636219"/>
                  </a:lnTo>
                  <a:lnTo>
                    <a:pt x="725652" y="635800"/>
                  </a:lnTo>
                  <a:lnTo>
                    <a:pt x="726211" y="635304"/>
                  </a:lnTo>
                  <a:lnTo>
                    <a:pt x="726554" y="634580"/>
                  </a:lnTo>
                  <a:lnTo>
                    <a:pt x="726643" y="633006"/>
                  </a:lnTo>
                  <a:close/>
                </a:path>
                <a:path w="1038860" h="678814">
                  <a:moveTo>
                    <a:pt x="726770" y="557072"/>
                  </a:moveTo>
                  <a:lnTo>
                    <a:pt x="726516" y="556374"/>
                  </a:lnTo>
                  <a:lnTo>
                    <a:pt x="725043" y="554723"/>
                  </a:lnTo>
                  <a:lnTo>
                    <a:pt x="723163" y="554621"/>
                  </a:lnTo>
                  <a:lnTo>
                    <a:pt x="721499" y="556094"/>
                  </a:lnTo>
                  <a:lnTo>
                    <a:pt x="721169" y="556755"/>
                  </a:lnTo>
                  <a:lnTo>
                    <a:pt x="721080" y="558317"/>
                  </a:lnTo>
                  <a:lnTo>
                    <a:pt x="721334" y="559015"/>
                  </a:lnTo>
                  <a:lnTo>
                    <a:pt x="722325" y="560120"/>
                  </a:lnTo>
                  <a:lnTo>
                    <a:pt x="723049" y="560463"/>
                  </a:lnTo>
                  <a:lnTo>
                    <a:pt x="723722" y="560501"/>
                  </a:lnTo>
                  <a:lnTo>
                    <a:pt x="724484" y="560539"/>
                  </a:lnTo>
                  <a:lnTo>
                    <a:pt x="725233" y="560285"/>
                  </a:lnTo>
                  <a:lnTo>
                    <a:pt x="726351" y="559295"/>
                  </a:lnTo>
                  <a:lnTo>
                    <a:pt x="726694" y="558571"/>
                  </a:lnTo>
                  <a:lnTo>
                    <a:pt x="726770" y="557072"/>
                  </a:lnTo>
                  <a:close/>
                </a:path>
                <a:path w="1038860" h="678814">
                  <a:moveTo>
                    <a:pt x="738035" y="483196"/>
                  </a:moveTo>
                  <a:lnTo>
                    <a:pt x="737781" y="482434"/>
                  </a:lnTo>
                  <a:lnTo>
                    <a:pt x="736295" y="480771"/>
                  </a:lnTo>
                  <a:lnTo>
                    <a:pt x="734428" y="480669"/>
                  </a:lnTo>
                  <a:lnTo>
                    <a:pt x="732777" y="482142"/>
                  </a:lnTo>
                  <a:lnTo>
                    <a:pt x="732434" y="482803"/>
                  </a:lnTo>
                  <a:lnTo>
                    <a:pt x="732345" y="484378"/>
                  </a:lnTo>
                  <a:lnTo>
                    <a:pt x="732599" y="485140"/>
                  </a:lnTo>
                  <a:lnTo>
                    <a:pt x="733107" y="485622"/>
                  </a:lnTo>
                  <a:lnTo>
                    <a:pt x="733590" y="486168"/>
                  </a:lnTo>
                  <a:lnTo>
                    <a:pt x="734326" y="486511"/>
                  </a:lnTo>
                  <a:lnTo>
                    <a:pt x="734999" y="486549"/>
                  </a:lnTo>
                  <a:lnTo>
                    <a:pt x="735736" y="486600"/>
                  </a:lnTo>
                  <a:lnTo>
                    <a:pt x="736511" y="486333"/>
                  </a:lnTo>
                  <a:lnTo>
                    <a:pt x="736981" y="485838"/>
                  </a:lnTo>
                  <a:lnTo>
                    <a:pt x="737616" y="485355"/>
                  </a:lnTo>
                  <a:lnTo>
                    <a:pt x="737958" y="484695"/>
                  </a:lnTo>
                  <a:lnTo>
                    <a:pt x="738035" y="483196"/>
                  </a:lnTo>
                  <a:close/>
                </a:path>
                <a:path w="1038860" h="678814">
                  <a:moveTo>
                    <a:pt x="739038" y="539534"/>
                  </a:moveTo>
                  <a:lnTo>
                    <a:pt x="738771" y="538772"/>
                  </a:lnTo>
                  <a:lnTo>
                    <a:pt x="737298" y="537108"/>
                  </a:lnTo>
                  <a:lnTo>
                    <a:pt x="735495" y="537006"/>
                  </a:lnTo>
                  <a:lnTo>
                    <a:pt x="734314" y="537984"/>
                  </a:lnTo>
                  <a:lnTo>
                    <a:pt x="733755" y="538480"/>
                  </a:lnTo>
                  <a:lnTo>
                    <a:pt x="733425" y="539140"/>
                  </a:lnTo>
                  <a:lnTo>
                    <a:pt x="733336" y="540715"/>
                  </a:lnTo>
                  <a:lnTo>
                    <a:pt x="733590" y="541401"/>
                  </a:lnTo>
                  <a:lnTo>
                    <a:pt x="734580" y="542505"/>
                  </a:lnTo>
                  <a:lnTo>
                    <a:pt x="735317" y="542848"/>
                  </a:lnTo>
                  <a:lnTo>
                    <a:pt x="735977" y="542886"/>
                  </a:lnTo>
                  <a:lnTo>
                    <a:pt x="736739" y="542937"/>
                  </a:lnTo>
                  <a:lnTo>
                    <a:pt x="737489" y="542671"/>
                  </a:lnTo>
                  <a:lnTo>
                    <a:pt x="738606" y="541693"/>
                  </a:lnTo>
                  <a:lnTo>
                    <a:pt x="738949" y="540956"/>
                  </a:lnTo>
                  <a:lnTo>
                    <a:pt x="739038" y="539534"/>
                  </a:lnTo>
                  <a:close/>
                </a:path>
                <a:path w="1038860" h="678814">
                  <a:moveTo>
                    <a:pt x="739940" y="597217"/>
                  </a:moveTo>
                  <a:lnTo>
                    <a:pt x="739686" y="596531"/>
                  </a:lnTo>
                  <a:lnTo>
                    <a:pt x="739178" y="595972"/>
                  </a:lnTo>
                  <a:lnTo>
                    <a:pt x="738200" y="594868"/>
                  </a:lnTo>
                  <a:lnTo>
                    <a:pt x="736333" y="594766"/>
                  </a:lnTo>
                  <a:lnTo>
                    <a:pt x="734669" y="596239"/>
                  </a:lnTo>
                  <a:lnTo>
                    <a:pt x="734326" y="596900"/>
                  </a:lnTo>
                  <a:lnTo>
                    <a:pt x="734250" y="598398"/>
                  </a:lnTo>
                  <a:lnTo>
                    <a:pt x="734504" y="599160"/>
                  </a:lnTo>
                  <a:lnTo>
                    <a:pt x="735482" y="600278"/>
                  </a:lnTo>
                  <a:lnTo>
                    <a:pt x="736219" y="600608"/>
                  </a:lnTo>
                  <a:lnTo>
                    <a:pt x="736968" y="600646"/>
                  </a:lnTo>
                  <a:lnTo>
                    <a:pt x="737717" y="600697"/>
                  </a:lnTo>
                  <a:lnTo>
                    <a:pt x="738403" y="600443"/>
                  </a:lnTo>
                  <a:lnTo>
                    <a:pt x="739584" y="599376"/>
                  </a:lnTo>
                  <a:lnTo>
                    <a:pt x="739851" y="598716"/>
                  </a:lnTo>
                  <a:lnTo>
                    <a:pt x="739940" y="597217"/>
                  </a:lnTo>
                  <a:close/>
                </a:path>
                <a:path w="1038860" h="678814">
                  <a:moveTo>
                    <a:pt x="773811" y="496493"/>
                  </a:moveTo>
                  <a:lnTo>
                    <a:pt x="773557" y="495731"/>
                  </a:lnTo>
                  <a:lnTo>
                    <a:pt x="772071" y="494068"/>
                  </a:lnTo>
                  <a:lnTo>
                    <a:pt x="770216" y="493966"/>
                  </a:lnTo>
                  <a:lnTo>
                    <a:pt x="768553" y="495439"/>
                  </a:lnTo>
                  <a:lnTo>
                    <a:pt x="768210" y="496100"/>
                  </a:lnTo>
                  <a:lnTo>
                    <a:pt x="768121" y="497674"/>
                  </a:lnTo>
                  <a:lnTo>
                    <a:pt x="768388" y="498360"/>
                  </a:lnTo>
                  <a:lnTo>
                    <a:pt x="769366" y="499465"/>
                  </a:lnTo>
                  <a:lnTo>
                    <a:pt x="770102" y="499808"/>
                  </a:lnTo>
                  <a:lnTo>
                    <a:pt x="770851" y="499859"/>
                  </a:lnTo>
                  <a:lnTo>
                    <a:pt x="771588" y="499897"/>
                  </a:lnTo>
                  <a:lnTo>
                    <a:pt x="772287" y="499643"/>
                  </a:lnTo>
                  <a:lnTo>
                    <a:pt x="772833" y="499135"/>
                  </a:lnTo>
                  <a:lnTo>
                    <a:pt x="773391" y="498652"/>
                  </a:lnTo>
                  <a:lnTo>
                    <a:pt x="773734" y="497916"/>
                  </a:lnTo>
                  <a:lnTo>
                    <a:pt x="773811" y="496493"/>
                  </a:lnTo>
                  <a:close/>
                </a:path>
                <a:path w="1038860" h="678814">
                  <a:moveTo>
                    <a:pt x="779284" y="598030"/>
                  </a:moveTo>
                  <a:lnTo>
                    <a:pt x="779018" y="597344"/>
                  </a:lnTo>
                  <a:lnTo>
                    <a:pt x="777532" y="595693"/>
                  </a:lnTo>
                  <a:lnTo>
                    <a:pt x="775665" y="595579"/>
                  </a:lnTo>
                  <a:lnTo>
                    <a:pt x="774636" y="596569"/>
                  </a:lnTo>
                  <a:lnTo>
                    <a:pt x="774090" y="596988"/>
                  </a:lnTo>
                  <a:lnTo>
                    <a:pt x="773671" y="597712"/>
                  </a:lnTo>
                  <a:lnTo>
                    <a:pt x="773582" y="599287"/>
                  </a:lnTo>
                  <a:lnTo>
                    <a:pt x="773912" y="600062"/>
                  </a:lnTo>
                  <a:lnTo>
                    <a:pt x="774344" y="600532"/>
                  </a:lnTo>
                  <a:lnTo>
                    <a:pt x="774827" y="601091"/>
                  </a:lnTo>
                  <a:lnTo>
                    <a:pt x="775563" y="601433"/>
                  </a:lnTo>
                  <a:lnTo>
                    <a:pt x="776312" y="601472"/>
                  </a:lnTo>
                  <a:lnTo>
                    <a:pt x="777049" y="601522"/>
                  </a:lnTo>
                  <a:lnTo>
                    <a:pt x="777748" y="601256"/>
                  </a:lnTo>
                  <a:lnTo>
                    <a:pt x="778294" y="600760"/>
                  </a:lnTo>
                  <a:lnTo>
                    <a:pt x="778852" y="600341"/>
                  </a:lnTo>
                  <a:lnTo>
                    <a:pt x="779195" y="599617"/>
                  </a:lnTo>
                  <a:lnTo>
                    <a:pt x="779284" y="598030"/>
                  </a:lnTo>
                  <a:close/>
                </a:path>
                <a:path w="1038860" h="678814">
                  <a:moveTo>
                    <a:pt x="780427" y="529209"/>
                  </a:moveTo>
                  <a:lnTo>
                    <a:pt x="780173" y="528459"/>
                  </a:lnTo>
                  <a:lnTo>
                    <a:pt x="778687" y="526783"/>
                  </a:lnTo>
                  <a:lnTo>
                    <a:pt x="776744" y="526757"/>
                  </a:lnTo>
                  <a:lnTo>
                    <a:pt x="775157" y="528167"/>
                  </a:lnTo>
                  <a:lnTo>
                    <a:pt x="774827" y="528828"/>
                  </a:lnTo>
                  <a:lnTo>
                    <a:pt x="774738" y="530390"/>
                  </a:lnTo>
                  <a:lnTo>
                    <a:pt x="774992" y="531075"/>
                  </a:lnTo>
                  <a:lnTo>
                    <a:pt x="775982" y="532193"/>
                  </a:lnTo>
                  <a:lnTo>
                    <a:pt x="776643" y="532523"/>
                  </a:lnTo>
                  <a:lnTo>
                    <a:pt x="777392" y="532574"/>
                  </a:lnTo>
                  <a:lnTo>
                    <a:pt x="778129" y="532612"/>
                  </a:lnTo>
                  <a:lnTo>
                    <a:pt x="778903" y="532358"/>
                  </a:lnTo>
                  <a:lnTo>
                    <a:pt x="780008" y="531368"/>
                  </a:lnTo>
                  <a:lnTo>
                    <a:pt x="780351" y="530631"/>
                  </a:lnTo>
                  <a:lnTo>
                    <a:pt x="780427" y="529209"/>
                  </a:lnTo>
                  <a:close/>
                </a:path>
                <a:path w="1038860" h="678814">
                  <a:moveTo>
                    <a:pt x="781519" y="558761"/>
                  </a:moveTo>
                  <a:lnTo>
                    <a:pt x="781253" y="558076"/>
                  </a:lnTo>
                  <a:lnTo>
                    <a:pt x="779780" y="556425"/>
                  </a:lnTo>
                  <a:lnTo>
                    <a:pt x="777913" y="556310"/>
                  </a:lnTo>
                  <a:lnTo>
                    <a:pt x="776871" y="557301"/>
                  </a:lnTo>
                  <a:lnTo>
                    <a:pt x="776325" y="557720"/>
                  </a:lnTo>
                  <a:lnTo>
                    <a:pt x="775906" y="558444"/>
                  </a:lnTo>
                  <a:lnTo>
                    <a:pt x="775817" y="560019"/>
                  </a:lnTo>
                  <a:lnTo>
                    <a:pt x="776147" y="560793"/>
                  </a:lnTo>
                  <a:lnTo>
                    <a:pt x="777062" y="561822"/>
                  </a:lnTo>
                  <a:lnTo>
                    <a:pt x="777798" y="562152"/>
                  </a:lnTo>
                  <a:lnTo>
                    <a:pt x="778548" y="562203"/>
                  </a:lnTo>
                  <a:lnTo>
                    <a:pt x="779284" y="562241"/>
                  </a:lnTo>
                  <a:lnTo>
                    <a:pt x="779983" y="561987"/>
                  </a:lnTo>
                  <a:lnTo>
                    <a:pt x="780529" y="561492"/>
                  </a:lnTo>
                  <a:lnTo>
                    <a:pt x="781088" y="561073"/>
                  </a:lnTo>
                  <a:lnTo>
                    <a:pt x="781431" y="560349"/>
                  </a:lnTo>
                  <a:lnTo>
                    <a:pt x="781519" y="558761"/>
                  </a:lnTo>
                  <a:close/>
                </a:path>
                <a:path w="1038860" h="678814">
                  <a:moveTo>
                    <a:pt x="804011" y="583996"/>
                  </a:moveTo>
                  <a:lnTo>
                    <a:pt x="803757" y="583298"/>
                  </a:lnTo>
                  <a:lnTo>
                    <a:pt x="802271" y="581647"/>
                  </a:lnTo>
                  <a:lnTo>
                    <a:pt x="800404" y="581533"/>
                  </a:lnTo>
                  <a:lnTo>
                    <a:pt x="798741" y="583006"/>
                  </a:lnTo>
                  <a:lnTo>
                    <a:pt x="798410" y="583679"/>
                  </a:lnTo>
                  <a:lnTo>
                    <a:pt x="798322" y="585165"/>
                  </a:lnTo>
                  <a:lnTo>
                    <a:pt x="798576" y="585927"/>
                  </a:lnTo>
                  <a:lnTo>
                    <a:pt x="799566" y="587044"/>
                  </a:lnTo>
                  <a:lnTo>
                    <a:pt x="800214" y="587375"/>
                  </a:lnTo>
                  <a:lnTo>
                    <a:pt x="800963" y="587413"/>
                  </a:lnTo>
                  <a:lnTo>
                    <a:pt x="801789" y="587463"/>
                  </a:lnTo>
                  <a:lnTo>
                    <a:pt x="802474" y="587209"/>
                  </a:lnTo>
                  <a:lnTo>
                    <a:pt x="803592" y="586219"/>
                  </a:lnTo>
                  <a:lnTo>
                    <a:pt x="803935" y="585495"/>
                  </a:lnTo>
                  <a:lnTo>
                    <a:pt x="804011" y="583996"/>
                  </a:lnTo>
                  <a:close/>
                </a:path>
                <a:path w="1038860" h="678814">
                  <a:moveTo>
                    <a:pt x="823328" y="516204"/>
                  </a:moveTo>
                  <a:lnTo>
                    <a:pt x="823074" y="515442"/>
                  </a:lnTo>
                  <a:lnTo>
                    <a:pt x="822655" y="514883"/>
                  </a:lnTo>
                  <a:lnTo>
                    <a:pt x="821740" y="513778"/>
                  </a:lnTo>
                  <a:lnTo>
                    <a:pt x="819797" y="513600"/>
                  </a:lnTo>
                  <a:lnTo>
                    <a:pt x="818070" y="515150"/>
                  </a:lnTo>
                  <a:lnTo>
                    <a:pt x="817727" y="515886"/>
                  </a:lnTo>
                  <a:lnTo>
                    <a:pt x="817638" y="517309"/>
                  </a:lnTo>
                  <a:lnTo>
                    <a:pt x="817905" y="518071"/>
                  </a:lnTo>
                  <a:lnTo>
                    <a:pt x="821105" y="519607"/>
                  </a:lnTo>
                  <a:lnTo>
                    <a:pt x="821880" y="519353"/>
                  </a:lnTo>
                  <a:lnTo>
                    <a:pt x="822350" y="518845"/>
                  </a:lnTo>
                  <a:lnTo>
                    <a:pt x="822909" y="518363"/>
                  </a:lnTo>
                  <a:lnTo>
                    <a:pt x="823252" y="517626"/>
                  </a:lnTo>
                  <a:lnTo>
                    <a:pt x="823328" y="516204"/>
                  </a:lnTo>
                  <a:close/>
                </a:path>
                <a:path w="1038860" h="678814">
                  <a:moveTo>
                    <a:pt x="826109" y="616242"/>
                  </a:moveTo>
                  <a:lnTo>
                    <a:pt x="825855" y="615480"/>
                  </a:lnTo>
                  <a:lnTo>
                    <a:pt x="824369" y="613816"/>
                  </a:lnTo>
                  <a:lnTo>
                    <a:pt x="822502" y="613714"/>
                  </a:lnTo>
                  <a:lnTo>
                    <a:pt x="820839" y="615188"/>
                  </a:lnTo>
                  <a:lnTo>
                    <a:pt x="820508" y="615848"/>
                  </a:lnTo>
                  <a:lnTo>
                    <a:pt x="820407" y="617423"/>
                  </a:lnTo>
                  <a:lnTo>
                    <a:pt x="820674" y="618109"/>
                  </a:lnTo>
                  <a:lnTo>
                    <a:pt x="821169" y="618655"/>
                  </a:lnTo>
                  <a:lnTo>
                    <a:pt x="821664" y="619213"/>
                  </a:lnTo>
                  <a:lnTo>
                    <a:pt x="822325" y="619556"/>
                  </a:lnTo>
                  <a:lnTo>
                    <a:pt x="823061" y="619607"/>
                  </a:lnTo>
                  <a:lnTo>
                    <a:pt x="823810" y="619645"/>
                  </a:lnTo>
                  <a:lnTo>
                    <a:pt x="824572" y="619379"/>
                  </a:lnTo>
                  <a:lnTo>
                    <a:pt x="825677" y="618401"/>
                  </a:lnTo>
                  <a:lnTo>
                    <a:pt x="826020" y="617664"/>
                  </a:lnTo>
                  <a:lnTo>
                    <a:pt x="826109" y="616242"/>
                  </a:lnTo>
                  <a:close/>
                </a:path>
                <a:path w="1038860" h="678814">
                  <a:moveTo>
                    <a:pt x="834529" y="542137"/>
                  </a:moveTo>
                  <a:lnTo>
                    <a:pt x="834275" y="541451"/>
                  </a:lnTo>
                  <a:lnTo>
                    <a:pt x="833780" y="540816"/>
                  </a:lnTo>
                  <a:lnTo>
                    <a:pt x="832802" y="539711"/>
                  </a:lnTo>
                  <a:lnTo>
                    <a:pt x="830935" y="539597"/>
                  </a:lnTo>
                  <a:lnTo>
                    <a:pt x="829818" y="540600"/>
                  </a:lnTo>
                  <a:lnTo>
                    <a:pt x="829259" y="541159"/>
                  </a:lnTo>
                  <a:lnTo>
                    <a:pt x="828929" y="541820"/>
                  </a:lnTo>
                  <a:lnTo>
                    <a:pt x="828840" y="543306"/>
                  </a:lnTo>
                  <a:lnTo>
                    <a:pt x="829094" y="543991"/>
                  </a:lnTo>
                  <a:lnTo>
                    <a:pt x="830084" y="545109"/>
                  </a:lnTo>
                  <a:lnTo>
                    <a:pt x="830808" y="545528"/>
                  </a:lnTo>
                  <a:lnTo>
                    <a:pt x="831481" y="545566"/>
                  </a:lnTo>
                  <a:lnTo>
                    <a:pt x="832243" y="545604"/>
                  </a:lnTo>
                  <a:lnTo>
                    <a:pt x="833005" y="545274"/>
                  </a:lnTo>
                  <a:lnTo>
                    <a:pt x="833551" y="544855"/>
                  </a:lnTo>
                  <a:lnTo>
                    <a:pt x="834110" y="544283"/>
                  </a:lnTo>
                  <a:lnTo>
                    <a:pt x="834453" y="543623"/>
                  </a:lnTo>
                  <a:lnTo>
                    <a:pt x="834529" y="542137"/>
                  </a:lnTo>
                  <a:close/>
                </a:path>
                <a:path w="1038860" h="678814">
                  <a:moveTo>
                    <a:pt x="840435" y="586066"/>
                  </a:moveTo>
                  <a:lnTo>
                    <a:pt x="840168" y="585381"/>
                  </a:lnTo>
                  <a:lnTo>
                    <a:pt x="839749" y="584835"/>
                  </a:lnTo>
                  <a:lnTo>
                    <a:pt x="838682" y="583717"/>
                  </a:lnTo>
                  <a:lnTo>
                    <a:pt x="836815" y="583615"/>
                  </a:lnTo>
                  <a:lnTo>
                    <a:pt x="835710" y="584606"/>
                  </a:lnTo>
                  <a:lnTo>
                    <a:pt x="835152" y="585089"/>
                  </a:lnTo>
                  <a:lnTo>
                    <a:pt x="834898" y="585762"/>
                  </a:lnTo>
                  <a:lnTo>
                    <a:pt x="834809" y="587248"/>
                  </a:lnTo>
                  <a:lnTo>
                    <a:pt x="834986" y="588010"/>
                  </a:lnTo>
                  <a:lnTo>
                    <a:pt x="835558" y="588568"/>
                  </a:lnTo>
                  <a:lnTo>
                    <a:pt x="836053" y="589127"/>
                  </a:lnTo>
                  <a:lnTo>
                    <a:pt x="836714" y="589457"/>
                  </a:lnTo>
                  <a:lnTo>
                    <a:pt x="837463" y="589495"/>
                  </a:lnTo>
                  <a:lnTo>
                    <a:pt x="838212" y="589546"/>
                  </a:lnTo>
                  <a:lnTo>
                    <a:pt x="838898" y="589292"/>
                  </a:lnTo>
                  <a:lnTo>
                    <a:pt x="839520" y="588797"/>
                  </a:lnTo>
                  <a:lnTo>
                    <a:pt x="840003" y="588289"/>
                  </a:lnTo>
                  <a:lnTo>
                    <a:pt x="840346" y="587565"/>
                  </a:lnTo>
                  <a:lnTo>
                    <a:pt x="840435" y="586066"/>
                  </a:lnTo>
                  <a:close/>
                </a:path>
                <a:path w="1038860" h="678814">
                  <a:moveTo>
                    <a:pt x="856665" y="523722"/>
                  </a:moveTo>
                  <a:lnTo>
                    <a:pt x="856411" y="522973"/>
                  </a:lnTo>
                  <a:lnTo>
                    <a:pt x="854925" y="521309"/>
                  </a:lnTo>
                  <a:lnTo>
                    <a:pt x="852982" y="521284"/>
                  </a:lnTo>
                  <a:lnTo>
                    <a:pt x="852030" y="522185"/>
                  </a:lnTo>
                  <a:lnTo>
                    <a:pt x="851395" y="522681"/>
                  </a:lnTo>
                  <a:lnTo>
                    <a:pt x="851052" y="523405"/>
                  </a:lnTo>
                  <a:lnTo>
                    <a:pt x="850963" y="524916"/>
                  </a:lnTo>
                  <a:lnTo>
                    <a:pt x="851230" y="525602"/>
                  </a:lnTo>
                  <a:lnTo>
                    <a:pt x="852220" y="526707"/>
                  </a:lnTo>
                  <a:lnTo>
                    <a:pt x="852957" y="527050"/>
                  </a:lnTo>
                  <a:lnTo>
                    <a:pt x="853694" y="527088"/>
                  </a:lnTo>
                  <a:lnTo>
                    <a:pt x="854367" y="527126"/>
                  </a:lnTo>
                  <a:lnTo>
                    <a:pt x="855052" y="526872"/>
                  </a:lnTo>
                  <a:lnTo>
                    <a:pt x="855687" y="526376"/>
                  </a:lnTo>
                  <a:lnTo>
                    <a:pt x="856246" y="525894"/>
                  </a:lnTo>
                  <a:lnTo>
                    <a:pt x="856589" y="525157"/>
                  </a:lnTo>
                  <a:lnTo>
                    <a:pt x="856665" y="523722"/>
                  </a:lnTo>
                  <a:close/>
                </a:path>
                <a:path w="1038860" h="678814">
                  <a:moveTo>
                    <a:pt x="860082" y="612482"/>
                  </a:moveTo>
                  <a:lnTo>
                    <a:pt x="859815" y="611797"/>
                  </a:lnTo>
                  <a:lnTo>
                    <a:pt x="858342" y="610120"/>
                  </a:lnTo>
                  <a:lnTo>
                    <a:pt x="856475" y="610019"/>
                  </a:lnTo>
                  <a:lnTo>
                    <a:pt x="854811" y="611505"/>
                  </a:lnTo>
                  <a:lnTo>
                    <a:pt x="854468" y="612165"/>
                  </a:lnTo>
                  <a:lnTo>
                    <a:pt x="854379" y="613727"/>
                  </a:lnTo>
                  <a:lnTo>
                    <a:pt x="854646" y="614489"/>
                  </a:lnTo>
                  <a:lnTo>
                    <a:pt x="855141" y="614972"/>
                  </a:lnTo>
                  <a:lnTo>
                    <a:pt x="855624" y="615530"/>
                  </a:lnTo>
                  <a:lnTo>
                    <a:pt x="856284" y="615873"/>
                  </a:lnTo>
                  <a:lnTo>
                    <a:pt x="857034" y="615911"/>
                  </a:lnTo>
                  <a:lnTo>
                    <a:pt x="857783" y="615950"/>
                  </a:lnTo>
                  <a:lnTo>
                    <a:pt x="858545" y="615696"/>
                  </a:lnTo>
                  <a:lnTo>
                    <a:pt x="859028" y="615188"/>
                  </a:lnTo>
                  <a:lnTo>
                    <a:pt x="859650" y="614781"/>
                  </a:lnTo>
                  <a:lnTo>
                    <a:pt x="859993" y="614045"/>
                  </a:lnTo>
                  <a:lnTo>
                    <a:pt x="860082" y="612482"/>
                  </a:lnTo>
                  <a:close/>
                </a:path>
                <a:path w="1038860" h="678814">
                  <a:moveTo>
                    <a:pt x="861225" y="567588"/>
                  </a:moveTo>
                  <a:lnTo>
                    <a:pt x="860958" y="566826"/>
                  </a:lnTo>
                  <a:lnTo>
                    <a:pt x="859485" y="565162"/>
                  </a:lnTo>
                  <a:lnTo>
                    <a:pt x="857605" y="565061"/>
                  </a:lnTo>
                  <a:lnTo>
                    <a:pt x="855941" y="566547"/>
                  </a:lnTo>
                  <a:lnTo>
                    <a:pt x="855611" y="567270"/>
                  </a:lnTo>
                  <a:lnTo>
                    <a:pt x="855522" y="568769"/>
                  </a:lnTo>
                  <a:lnTo>
                    <a:pt x="855776" y="569455"/>
                  </a:lnTo>
                  <a:lnTo>
                    <a:pt x="858926" y="570992"/>
                  </a:lnTo>
                  <a:lnTo>
                    <a:pt x="859688" y="570725"/>
                  </a:lnTo>
                  <a:lnTo>
                    <a:pt x="860793" y="569747"/>
                  </a:lnTo>
                  <a:lnTo>
                    <a:pt x="861136" y="569087"/>
                  </a:lnTo>
                  <a:lnTo>
                    <a:pt x="861225" y="567588"/>
                  </a:lnTo>
                  <a:close/>
                </a:path>
                <a:path w="1038860" h="678814">
                  <a:moveTo>
                    <a:pt x="881126" y="564451"/>
                  </a:moveTo>
                  <a:lnTo>
                    <a:pt x="880783" y="563753"/>
                  </a:lnTo>
                  <a:lnTo>
                    <a:pt x="880376" y="563206"/>
                  </a:lnTo>
                  <a:lnTo>
                    <a:pt x="879309" y="562102"/>
                  </a:lnTo>
                  <a:lnTo>
                    <a:pt x="877354" y="562063"/>
                  </a:lnTo>
                  <a:lnTo>
                    <a:pt x="875868" y="563397"/>
                  </a:lnTo>
                  <a:lnTo>
                    <a:pt x="875436" y="564121"/>
                  </a:lnTo>
                  <a:lnTo>
                    <a:pt x="875347" y="565696"/>
                  </a:lnTo>
                  <a:lnTo>
                    <a:pt x="875690" y="566470"/>
                  </a:lnTo>
                  <a:lnTo>
                    <a:pt x="876604" y="567499"/>
                  </a:lnTo>
                  <a:lnTo>
                    <a:pt x="877328" y="567842"/>
                  </a:lnTo>
                  <a:lnTo>
                    <a:pt x="878078" y="567880"/>
                  </a:lnTo>
                  <a:lnTo>
                    <a:pt x="878827" y="567931"/>
                  </a:lnTo>
                  <a:lnTo>
                    <a:pt x="879589" y="567664"/>
                  </a:lnTo>
                  <a:lnTo>
                    <a:pt x="880071" y="567169"/>
                  </a:lnTo>
                  <a:lnTo>
                    <a:pt x="880618" y="566674"/>
                  </a:lnTo>
                  <a:lnTo>
                    <a:pt x="881037" y="566026"/>
                  </a:lnTo>
                  <a:lnTo>
                    <a:pt x="881126" y="564451"/>
                  </a:lnTo>
                  <a:close/>
                </a:path>
                <a:path w="1038860" h="678814">
                  <a:moveTo>
                    <a:pt x="893064" y="674928"/>
                  </a:moveTo>
                  <a:lnTo>
                    <a:pt x="892797" y="674230"/>
                  </a:lnTo>
                  <a:lnTo>
                    <a:pt x="892302" y="673684"/>
                  </a:lnTo>
                  <a:lnTo>
                    <a:pt x="891324" y="672490"/>
                  </a:lnTo>
                  <a:lnTo>
                    <a:pt x="887361" y="676097"/>
                  </a:lnTo>
                  <a:lnTo>
                    <a:pt x="887628" y="676859"/>
                  </a:lnTo>
                  <a:lnTo>
                    <a:pt x="888123" y="677341"/>
                  </a:lnTo>
                  <a:lnTo>
                    <a:pt x="888606" y="677887"/>
                  </a:lnTo>
                  <a:lnTo>
                    <a:pt x="889342" y="678307"/>
                  </a:lnTo>
                  <a:lnTo>
                    <a:pt x="890079" y="678357"/>
                  </a:lnTo>
                  <a:lnTo>
                    <a:pt x="890828" y="678395"/>
                  </a:lnTo>
                  <a:lnTo>
                    <a:pt x="891527" y="678053"/>
                  </a:lnTo>
                  <a:lnTo>
                    <a:pt x="892073" y="677633"/>
                  </a:lnTo>
                  <a:lnTo>
                    <a:pt x="892632" y="677138"/>
                  </a:lnTo>
                  <a:lnTo>
                    <a:pt x="892975" y="676414"/>
                  </a:lnTo>
                  <a:lnTo>
                    <a:pt x="893064" y="674928"/>
                  </a:lnTo>
                  <a:close/>
                </a:path>
                <a:path w="1038860" h="678814">
                  <a:moveTo>
                    <a:pt x="899718" y="631698"/>
                  </a:moveTo>
                  <a:lnTo>
                    <a:pt x="899541" y="630948"/>
                  </a:lnTo>
                  <a:lnTo>
                    <a:pt x="899045" y="630389"/>
                  </a:lnTo>
                  <a:lnTo>
                    <a:pt x="897978" y="629272"/>
                  </a:lnTo>
                  <a:lnTo>
                    <a:pt x="896200" y="629170"/>
                  </a:lnTo>
                  <a:lnTo>
                    <a:pt x="895007" y="630161"/>
                  </a:lnTo>
                  <a:lnTo>
                    <a:pt x="894448" y="630643"/>
                  </a:lnTo>
                  <a:lnTo>
                    <a:pt x="894118" y="631380"/>
                  </a:lnTo>
                  <a:lnTo>
                    <a:pt x="894029" y="632879"/>
                  </a:lnTo>
                  <a:lnTo>
                    <a:pt x="894283" y="633564"/>
                  </a:lnTo>
                  <a:lnTo>
                    <a:pt x="894791" y="634111"/>
                  </a:lnTo>
                  <a:lnTo>
                    <a:pt x="895273" y="634669"/>
                  </a:lnTo>
                  <a:lnTo>
                    <a:pt x="896010" y="635012"/>
                  </a:lnTo>
                  <a:lnTo>
                    <a:pt x="896759" y="635063"/>
                  </a:lnTo>
                  <a:lnTo>
                    <a:pt x="897509" y="635101"/>
                  </a:lnTo>
                  <a:lnTo>
                    <a:pt x="898271" y="634847"/>
                  </a:lnTo>
                  <a:lnTo>
                    <a:pt x="899375" y="633857"/>
                  </a:lnTo>
                  <a:lnTo>
                    <a:pt x="899629" y="633196"/>
                  </a:lnTo>
                  <a:lnTo>
                    <a:pt x="899718" y="631698"/>
                  </a:lnTo>
                  <a:close/>
                </a:path>
                <a:path w="1038860" h="678814">
                  <a:moveTo>
                    <a:pt x="913193" y="569137"/>
                  </a:moveTo>
                  <a:lnTo>
                    <a:pt x="912939" y="568363"/>
                  </a:lnTo>
                  <a:lnTo>
                    <a:pt x="912444" y="567817"/>
                  </a:lnTo>
                  <a:lnTo>
                    <a:pt x="911453" y="566788"/>
                  </a:lnTo>
                  <a:lnTo>
                    <a:pt x="909586" y="566597"/>
                  </a:lnTo>
                  <a:lnTo>
                    <a:pt x="908481" y="567601"/>
                  </a:lnTo>
                  <a:lnTo>
                    <a:pt x="907923" y="568083"/>
                  </a:lnTo>
                  <a:lnTo>
                    <a:pt x="907592" y="568820"/>
                  </a:lnTo>
                  <a:lnTo>
                    <a:pt x="907503" y="570306"/>
                  </a:lnTo>
                  <a:lnTo>
                    <a:pt x="907757" y="571068"/>
                  </a:lnTo>
                  <a:lnTo>
                    <a:pt x="908253" y="571550"/>
                  </a:lnTo>
                  <a:lnTo>
                    <a:pt x="908748" y="572109"/>
                  </a:lnTo>
                  <a:lnTo>
                    <a:pt x="909408" y="572516"/>
                  </a:lnTo>
                  <a:lnTo>
                    <a:pt x="910145" y="572566"/>
                  </a:lnTo>
                  <a:lnTo>
                    <a:pt x="910894" y="572604"/>
                  </a:lnTo>
                  <a:lnTo>
                    <a:pt x="911669" y="572274"/>
                  </a:lnTo>
                  <a:lnTo>
                    <a:pt x="912202" y="571855"/>
                  </a:lnTo>
                  <a:lnTo>
                    <a:pt x="912774" y="571284"/>
                  </a:lnTo>
                  <a:lnTo>
                    <a:pt x="913104" y="570623"/>
                  </a:lnTo>
                  <a:lnTo>
                    <a:pt x="913193" y="569137"/>
                  </a:lnTo>
                  <a:close/>
                </a:path>
                <a:path w="1038860" h="678814">
                  <a:moveTo>
                    <a:pt x="940117" y="590397"/>
                  </a:moveTo>
                  <a:lnTo>
                    <a:pt x="939863" y="589635"/>
                  </a:lnTo>
                  <a:lnTo>
                    <a:pt x="938377" y="587984"/>
                  </a:lnTo>
                  <a:lnTo>
                    <a:pt x="936434" y="587946"/>
                  </a:lnTo>
                  <a:lnTo>
                    <a:pt x="934847" y="589356"/>
                  </a:lnTo>
                  <a:lnTo>
                    <a:pt x="934504" y="590080"/>
                  </a:lnTo>
                  <a:lnTo>
                    <a:pt x="934415" y="591578"/>
                  </a:lnTo>
                  <a:lnTo>
                    <a:pt x="934681" y="592277"/>
                  </a:lnTo>
                  <a:lnTo>
                    <a:pt x="935177" y="592823"/>
                  </a:lnTo>
                  <a:lnTo>
                    <a:pt x="935596" y="593369"/>
                  </a:lnTo>
                  <a:lnTo>
                    <a:pt x="936332" y="593712"/>
                  </a:lnTo>
                  <a:lnTo>
                    <a:pt x="937069" y="593763"/>
                  </a:lnTo>
                  <a:lnTo>
                    <a:pt x="937818" y="593801"/>
                  </a:lnTo>
                  <a:lnTo>
                    <a:pt x="938580" y="593547"/>
                  </a:lnTo>
                  <a:lnTo>
                    <a:pt x="939685" y="592556"/>
                  </a:lnTo>
                  <a:lnTo>
                    <a:pt x="940028" y="591820"/>
                  </a:lnTo>
                  <a:lnTo>
                    <a:pt x="940117" y="590397"/>
                  </a:lnTo>
                  <a:close/>
                </a:path>
                <a:path w="1038860" h="678814">
                  <a:moveTo>
                    <a:pt x="941590" y="638289"/>
                  </a:moveTo>
                  <a:lnTo>
                    <a:pt x="941324" y="637603"/>
                  </a:lnTo>
                  <a:lnTo>
                    <a:pt x="939774" y="635863"/>
                  </a:lnTo>
                  <a:lnTo>
                    <a:pt x="937895" y="635825"/>
                  </a:lnTo>
                  <a:lnTo>
                    <a:pt x="936866" y="636752"/>
                  </a:lnTo>
                  <a:lnTo>
                    <a:pt x="936307" y="637324"/>
                  </a:lnTo>
                  <a:lnTo>
                    <a:pt x="935977" y="637971"/>
                  </a:lnTo>
                  <a:lnTo>
                    <a:pt x="935888" y="639470"/>
                  </a:lnTo>
                  <a:lnTo>
                    <a:pt x="936142" y="640156"/>
                  </a:lnTo>
                  <a:lnTo>
                    <a:pt x="937145" y="641273"/>
                  </a:lnTo>
                  <a:lnTo>
                    <a:pt x="937793" y="641680"/>
                  </a:lnTo>
                  <a:lnTo>
                    <a:pt x="938618" y="641718"/>
                  </a:lnTo>
                  <a:lnTo>
                    <a:pt x="939292" y="641756"/>
                  </a:lnTo>
                  <a:lnTo>
                    <a:pt x="940054" y="641502"/>
                  </a:lnTo>
                  <a:lnTo>
                    <a:pt x="940612" y="640930"/>
                  </a:lnTo>
                  <a:lnTo>
                    <a:pt x="941171" y="640435"/>
                  </a:lnTo>
                  <a:lnTo>
                    <a:pt x="941501" y="639787"/>
                  </a:lnTo>
                  <a:lnTo>
                    <a:pt x="941590" y="638289"/>
                  </a:lnTo>
                  <a:close/>
                </a:path>
                <a:path w="1038860" h="678814">
                  <a:moveTo>
                    <a:pt x="966139" y="652373"/>
                  </a:moveTo>
                  <a:lnTo>
                    <a:pt x="965885" y="651611"/>
                  </a:lnTo>
                  <a:lnTo>
                    <a:pt x="965314" y="651052"/>
                  </a:lnTo>
                  <a:lnTo>
                    <a:pt x="964323" y="649935"/>
                  </a:lnTo>
                  <a:lnTo>
                    <a:pt x="962444" y="649909"/>
                  </a:lnTo>
                  <a:lnTo>
                    <a:pt x="961428" y="650824"/>
                  </a:lnTo>
                  <a:lnTo>
                    <a:pt x="960793" y="651319"/>
                  </a:lnTo>
                  <a:lnTo>
                    <a:pt x="960450" y="652043"/>
                  </a:lnTo>
                  <a:lnTo>
                    <a:pt x="960374" y="653465"/>
                  </a:lnTo>
                  <a:lnTo>
                    <a:pt x="960628" y="654227"/>
                  </a:lnTo>
                  <a:lnTo>
                    <a:pt x="961618" y="655345"/>
                  </a:lnTo>
                  <a:lnTo>
                    <a:pt x="962342" y="655688"/>
                  </a:lnTo>
                  <a:lnTo>
                    <a:pt x="963104" y="655726"/>
                  </a:lnTo>
                  <a:lnTo>
                    <a:pt x="963841" y="655777"/>
                  </a:lnTo>
                  <a:lnTo>
                    <a:pt x="964603" y="655510"/>
                  </a:lnTo>
                  <a:lnTo>
                    <a:pt x="965720" y="654532"/>
                  </a:lnTo>
                  <a:lnTo>
                    <a:pt x="966063" y="653796"/>
                  </a:lnTo>
                  <a:lnTo>
                    <a:pt x="966139" y="652373"/>
                  </a:lnTo>
                  <a:close/>
                </a:path>
                <a:path w="1038860" h="678814">
                  <a:moveTo>
                    <a:pt x="966419" y="597458"/>
                  </a:moveTo>
                  <a:lnTo>
                    <a:pt x="966165" y="596773"/>
                  </a:lnTo>
                  <a:lnTo>
                    <a:pt x="964679" y="595109"/>
                  </a:lnTo>
                  <a:lnTo>
                    <a:pt x="962647" y="595071"/>
                  </a:lnTo>
                  <a:lnTo>
                    <a:pt x="961707" y="595985"/>
                  </a:lnTo>
                  <a:lnTo>
                    <a:pt x="961148" y="596404"/>
                  </a:lnTo>
                  <a:lnTo>
                    <a:pt x="960818" y="597141"/>
                  </a:lnTo>
                  <a:lnTo>
                    <a:pt x="960729" y="598716"/>
                  </a:lnTo>
                  <a:lnTo>
                    <a:pt x="960983" y="599401"/>
                  </a:lnTo>
                  <a:lnTo>
                    <a:pt x="961974" y="600506"/>
                  </a:lnTo>
                  <a:lnTo>
                    <a:pt x="962621" y="600837"/>
                  </a:lnTo>
                  <a:lnTo>
                    <a:pt x="963447" y="600887"/>
                  </a:lnTo>
                  <a:lnTo>
                    <a:pt x="964196" y="600938"/>
                  </a:lnTo>
                  <a:lnTo>
                    <a:pt x="964882" y="600671"/>
                  </a:lnTo>
                  <a:lnTo>
                    <a:pt x="966000" y="599681"/>
                  </a:lnTo>
                  <a:lnTo>
                    <a:pt x="966343" y="598957"/>
                  </a:lnTo>
                  <a:lnTo>
                    <a:pt x="966419" y="597458"/>
                  </a:lnTo>
                  <a:close/>
                </a:path>
                <a:path w="1038860" h="678814">
                  <a:moveTo>
                    <a:pt x="983678" y="542226"/>
                  </a:moveTo>
                  <a:lnTo>
                    <a:pt x="983424" y="541477"/>
                  </a:lnTo>
                  <a:lnTo>
                    <a:pt x="982916" y="540918"/>
                  </a:lnTo>
                  <a:lnTo>
                    <a:pt x="981862" y="539800"/>
                  </a:lnTo>
                  <a:lnTo>
                    <a:pt x="979982" y="539699"/>
                  </a:lnTo>
                  <a:lnTo>
                    <a:pt x="978331" y="541172"/>
                  </a:lnTo>
                  <a:lnTo>
                    <a:pt x="977988" y="541909"/>
                  </a:lnTo>
                  <a:lnTo>
                    <a:pt x="977912" y="543331"/>
                  </a:lnTo>
                  <a:lnTo>
                    <a:pt x="978166" y="544106"/>
                  </a:lnTo>
                  <a:lnTo>
                    <a:pt x="979157" y="545198"/>
                  </a:lnTo>
                  <a:lnTo>
                    <a:pt x="979881" y="545541"/>
                  </a:lnTo>
                  <a:lnTo>
                    <a:pt x="980630" y="545592"/>
                  </a:lnTo>
                  <a:lnTo>
                    <a:pt x="981379" y="545630"/>
                  </a:lnTo>
                  <a:lnTo>
                    <a:pt x="982141" y="545376"/>
                  </a:lnTo>
                  <a:lnTo>
                    <a:pt x="983259" y="544385"/>
                  </a:lnTo>
                  <a:lnTo>
                    <a:pt x="983602" y="543661"/>
                  </a:lnTo>
                  <a:lnTo>
                    <a:pt x="983678" y="542226"/>
                  </a:lnTo>
                  <a:close/>
                </a:path>
                <a:path w="1038860" h="678814">
                  <a:moveTo>
                    <a:pt x="990142" y="576287"/>
                  </a:moveTo>
                  <a:lnTo>
                    <a:pt x="989876" y="575602"/>
                  </a:lnTo>
                  <a:lnTo>
                    <a:pt x="989380" y="575056"/>
                  </a:lnTo>
                  <a:lnTo>
                    <a:pt x="988466" y="573951"/>
                  </a:lnTo>
                  <a:lnTo>
                    <a:pt x="986447" y="573836"/>
                  </a:lnTo>
                  <a:lnTo>
                    <a:pt x="985418" y="574827"/>
                  </a:lnTo>
                  <a:lnTo>
                    <a:pt x="984859" y="575322"/>
                  </a:lnTo>
                  <a:lnTo>
                    <a:pt x="984529" y="576046"/>
                  </a:lnTo>
                  <a:lnTo>
                    <a:pt x="984440" y="577557"/>
                  </a:lnTo>
                  <a:lnTo>
                    <a:pt x="984681" y="578319"/>
                  </a:lnTo>
                  <a:lnTo>
                    <a:pt x="985189" y="578789"/>
                  </a:lnTo>
                  <a:lnTo>
                    <a:pt x="985685" y="579348"/>
                  </a:lnTo>
                  <a:lnTo>
                    <a:pt x="986345" y="579678"/>
                  </a:lnTo>
                  <a:lnTo>
                    <a:pt x="987158" y="579729"/>
                  </a:lnTo>
                  <a:lnTo>
                    <a:pt x="987907" y="579780"/>
                  </a:lnTo>
                  <a:lnTo>
                    <a:pt x="988593" y="579513"/>
                  </a:lnTo>
                  <a:lnTo>
                    <a:pt x="989076" y="579094"/>
                  </a:lnTo>
                  <a:lnTo>
                    <a:pt x="989711" y="578599"/>
                  </a:lnTo>
                  <a:lnTo>
                    <a:pt x="990053" y="577875"/>
                  </a:lnTo>
                  <a:lnTo>
                    <a:pt x="990142" y="576287"/>
                  </a:lnTo>
                  <a:close/>
                </a:path>
                <a:path w="1038860" h="678814">
                  <a:moveTo>
                    <a:pt x="996022" y="621652"/>
                  </a:moveTo>
                  <a:lnTo>
                    <a:pt x="995680" y="620966"/>
                  </a:lnTo>
                  <a:lnTo>
                    <a:pt x="995273" y="620407"/>
                  </a:lnTo>
                  <a:lnTo>
                    <a:pt x="994206" y="619302"/>
                  </a:lnTo>
                  <a:lnTo>
                    <a:pt x="992251" y="619277"/>
                  </a:lnTo>
                  <a:lnTo>
                    <a:pt x="991311" y="620191"/>
                  </a:lnTo>
                  <a:lnTo>
                    <a:pt x="990752" y="620687"/>
                  </a:lnTo>
                  <a:lnTo>
                    <a:pt x="990333" y="621334"/>
                  </a:lnTo>
                  <a:lnTo>
                    <a:pt x="990257" y="622833"/>
                  </a:lnTo>
                  <a:lnTo>
                    <a:pt x="990511" y="623595"/>
                  </a:lnTo>
                  <a:lnTo>
                    <a:pt x="991501" y="624700"/>
                  </a:lnTo>
                  <a:lnTo>
                    <a:pt x="992225" y="625043"/>
                  </a:lnTo>
                  <a:lnTo>
                    <a:pt x="992987" y="625094"/>
                  </a:lnTo>
                  <a:lnTo>
                    <a:pt x="993724" y="625132"/>
                  </a:lnTo>
                  <a:lnTo>
                    <a:pt x="994486" y="624878"/>
                  </a:lnTo>
                  <a:lnTo>
                    <a:pt x="995603" y="623887"/>
                  </a:lnTo>
                  <a:lnTo>
                    <a:pt x="995946" y="623150"/>
                  </a:lnTo>
                  <a:lnTo>
                    <a:pt x="996022" y="621652"/>
                  </a:lnTo>
                  <a:close/>
                </a:path>
                <a:path w="1038860" h="678814">
                  <a:moveTo>
                    <a:pt x="1008862" y="667486"/>
                  </a:moveTo>
                  <a:lnTo>
                    <a:pt x="1008608" y="666724"/>
                  </a:lnTo>
                  <a:lnTo>
                    <a:pt x="1008113" y="666165"/>
                  </a:lnTo>
                  <a:lnTo>
                    <a:pt x="1007059" y="665060"/>
                  </a:lnTo>
                  <a:lnTo>
                    <a:pt x="1005179" y="665035"/>
                  </a:lnTo>
                  <a:lnTo>
                    <a:pt x="1003604" y="666445"/>
                  </a:lnTo>
                  <a:lnTo>
                    <a:pt x="1003261" y="667092"/>
                  </a:lnTo>
                  <a:lnTo>
                    <a:pt x="1003173" y="668667"/>
                  </a:lnTo>
                  <a:lnTo>
                    <a:pt x="1003427" y="669442"/>
                  </a:lnTo>
                  <a:lnTo>
                    <a:pt x="1004341" y="670458"/>
                  </a:lnTo>
                  <a:lnTo>
                    <a:pt x="1005078" y="670801"/>
                  </a:lnTo>
                  <a:lnTo>
                    <a:pt x="1005827" y="670852"/>
                  </a:lnTo>
                  <a:lnTo>
                    <a:pt x="1006563" y="670890"/>
                  </a:lnTo>
                  <a:lnTo>
                    <a:pt x="1007338" y="670636"/>
                  </a:lnTo>
                  <a:lnTo>
                    <a:pt x="1007808" y="670128"/>
                  </a:lnTo>
                  <a:lnTo>
                    <a:pt x="1008443" y="669645"/>
                  </a:lnTo>
                  <a:lnTo>
                    <a:pt x="1008786" y="668985"/>
                  </a:lnTo>
                  <a:lnTo>
                    <a:pt x="1008862" y="667486"/>
                  </a:lnTo>
                  <a:close/>
                </a:path>
                <a:path w="1038860" h="678814">
                  <a:moveTo>
                    <a:pt x="1026350" y="631875"/>
                  </a:moveTo>
                  <a:lnTo>
                    <a:pt x="1026096" y="631101"/>
                  </a:lnTo>
                  <a:lnTo>
                    <a:pt x="1025601" y="630631"/>
                  </a:lnTo>
                  <a:lnTo>
                    <a:pt x="1024686" y="629450"/>
                  </a:lnTo>
                  <a:lnTo>
                    <a:pt x="1022591" y="629399"/>
                  </a:lnTo>
                  <a:lnTo>
                    <a:pt x="1021638" y="630326"/>
                  </a:lnTo>
                  <a:lnTo>
                    <a:pt x="1021080" y="630821"/>
                  </a:lnTo>
                  <a:lnTo>
                    <a:pt x="1020749" y="631558"/>
                  </a:lnTo>
                  <a:lnTo>
                    <a:pt x="1020660" y="633044"/>
                  </a:lnTo>
                  <a:lnTo>
                    <a:pt x="1020914" y="633806"/>
                  </a:lnTo>
                  <a:lnTo>
                    <a:pt x="1021410" y="634288"/>
                  </a:lnTo>
                  <a:lnTo>
                    <a:pt x="1021905" y="634847"/>
                  </a:lnTo>
                  <a:lnTo>
                    <a:pt x="1022553" y="635254"/>
                  </a:lnTo>
                  <a:lnTo>
                    <a:pt x="1023378" y="635304"/>
                  </a:lnTo>
                  <a:lnTo>
                    <a:pt x="1024128" y="635342"/>
                  </a:lnTo>
                  <a:lnTo>
                    <a:pt x="1024826" y="635012"/>
                  </a:lnTo>
                  <a:lnTo>
                    <a:pt x="1025296" y="634580"/>
                  </a:lnTo>
                  <a:lnTo>
                    <a:pt x="1025931" y="634098"/>
                  </a:lnTo>
                  <a:lnTo>
                    <a:pt x="1026274" y="633361"/>
                  </a:lnTo>
                  <a:lnTo>
                    <a:pt x="1026350" y="631875"/>
                  </a:lnTo>
                  <a:close/>
                </a:path>
                <a:path w="1038860" h="678814">
                  <a:moveTo>
                    <a:pt x="1038301" y="594575"/>
                  </a:moveTo>
                  <a:lnTo>
                    <a:pt x="1038047" y="593813"/>
                  </a:lnTo>
                  <a:lnTo>
                    <a:pt x="1037628" y="593344"/>
                  </a:lnTo>
                  <a:lnTo>
                    <a:pt x="1036650" y="592150"/>
                  </a:lnTo>
                  <a:lnTo>
                    <a:pt x="1034618" y="592124"/>
                  </a:lnTo>
                  <a:lnTo>
                    <a:pt x="1033665" y="593039"/>
                  </a:lnTo>
                  <a:lnTo>
                    <a:pt x="1033043" y="593534"/>
                  </a:lnTo>
                  <a:lnTo>
                    <a:pt x="1032700" y="594182"/>
                  </a:lnTo>
                  <a:lnTo>
                    <a:pt x="1032611" y="595757"/>
                  </a:lnTo>
                  <a:lnTo>
                    <a:pt x="1032878" y="596455"/>
                  </a:lnTo>
                  <a:lnTo>
                    <a:pt x="1033856" y="597547"/>
                  </a:lnTo>
                  <a:lnTo>
                    <a:pt x="1034592" y="597903"/>
                  </a:lnTo>
                  <a:lnTo>
                    <a:pt x="1035342" y="597941"/>
                  </a:lnTo>
                  <a:lnTo>
                    <a:pt x="1036078" y="597992"/>
                  </a:lnTo>
                  <a:lnTo>
                    <a:pt x="1036777" y="597712"/>
                  </a:lnTo>
                  <a:lnTo>
                    <a:pt x="1037882" y="596734"/>
                  </a:lnTo>
                  <a:lnTo>
                    <a:pt x="1038225" y="596074"/>
                  </a:lnTo>
                  <a:lnTo>
                    <a:pt x="1038301" y="59457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5036413" y="3669830"/>
              <a:ext cx="499745" cy="471805"/>
            </a:xfrm>
            <a:custGeom>
              <a:avLst/>
              <a:gdLst/>
              <a:ahLst/>
              <a:cxnLst/>
              <a:rect l="l" t="t" r="r" b="b"/>
              <a:pathLst>
                <a:path w="499745" h="471804">
                  <a:moveTo>
                    <a:pt x="5702" y="172567"/>
                  </a:moveTo>
                  <a:lnTo>
                    <a:pt x="5435" y="171818"/>
                  </a:lnTo>
                  <a:lnTo>
                    <a:pt x="3962" y="170154"/>
                  </a:lnTo>
                  <a:lnTo>
                    <a:pt x="2019" y="170040"/>
                  </a:lnTo>
                  <a:lnTo>
                    <a:pt x="990" y="171030"/>
                  </a:lnTo>
                  <a:lnTo>
                    <a:pt x="431" y="171526"/>
                  </a:lnTo>
                  <a:lnTo>
                    <a:pt x="88" y="172250"/>
                  </a:lnTo>
                  <a:lnTo>
                    <a:pt x="0" y="173685"/>
                  </a:lnTo>
                  <a:lnTo>
                    <a:pt x="266" y="174447"/>
                  </a:lnTo>
                  <a:lnTo>
                    <a:pt x="673" y="174993"/>
                  </a:lnTo>
                  <a:lnTo>
                    <a:pt x="1181" y="175552"/>
                  </a:lnTo>
                  <a:lnTo>
                    <a:pt x="1905" y="175895"/>
                  </a:lnTo>
                  <a:lnTo>
                    <a:pt x="2654" y="175933"/>
                  </a:lnTo>
                  <a:lnTo>
                    <a:pt x="3403" y="175971"/>
                  </a:lnTo>
                  <a:lnTo>
                    <a:pt x="4165" y="175717"/>
                  </a:lnTo>
                  <a:lnTo>
                    <a:pt x="5270" y="174726"/>
                  </a:lnTo>
                  <a:lnTo>
                    <a:pt x="5613" y="174002"/>
                  </a:lnTo>
                  <a:lnTo>
                    <a:pt x="5702" y="172567"/>
                  </a:lnTo>
                  <a:close/>
                </a:path>
                <a:path w="499745" h="471804">
                  <a:moveTo>
                    <a:pt x="24257" y="191871"/>
                  </a:moveTo>
                  <a:lnTo>
                    <a:pt x="24003" y="191109"/>
                  </a:lnTo>
                  <a:lnTo>
                    <a:pt x="23495" y="190627"/>
                  </a:lnTo>
                  <a:lnTo>
                    <a:pt x="22517" y="189445"/>
                  </a:lnTo>
                  <a:lnTo>
                    <a:pt x="20561" y="189484"/>
                  </a:lnTo>
                  <a:lnTo>
                    <a:pt x="19062" y="190817"/>
                  </a:lnTo>
                  <a:lnTo>
                    <a:pt x="18643" y="191554"/>
                  </a:lnTo>
                  <a:lnTo>
                    <a:pt x="18554" y="193052"/>
                  </a:lnTo>
                  <a:lnTo>
                    <a:pt x="18821" y="193814"/>
                  </a:lnTo>
                  <a:lnTo>
                    <a:pt x="19316" y="194297"/>
                  </a:lnTo>
                  <a:lnTo>
                    <a:pt x="19799" y="194919"/>
                  </a:lnTo>
                  <a:lnTo>
                    <a:pt x="20535" y="195262"/>
                  </a:lnTo>
                  <a:lnTo>
                    <a:pt x="21285" y="195300"/>
                  </a:lnTo>
                  <a:lnTo>
                    <a:pt x="22021" y="195351"/>
                  </a:lnTo>
                  <a:lnTo>
                    <a:pt x="22720" y="195084"/>
                  </a:lnTo>
                  <a:lnTo>
                    <a:pt x="23266" y="194602"/>
                  </a:lnTo>
                  <a:lnTo>
                    <a:pt x="23901" y="194106"/>
                  </a:lnTo>
                  <a:lnTo>
                    <a:pt x="24168" y="193370"/>
                  </a:lnTo>
                  <a:lnTo>
                    <a:pt x="24257" y="191871"/>
                  </a:lnTo>
                  <a:close/>
                </a:path>
                <a:path w="499745" h="471804">
                  <a:moveTo>
                    <a:pt x="32118" y="5232"/>
                  </a:moveTo>
                  <a:lnTo>
                    <a:pt x="31864" y="4470"/>
                  </a:lnTo>
                  <a:lnTo>
                    <a:pt x="30378" y="2819"/>
                  </a:lnTo>
                  <a:lnTo>
                    <a:pt x="28511" y="2705"/>
                  </a:lnTo>
                  <a:lnTo>
                    <a:pt x="26847" y="4191"/>
                  </a:lnTo>
                  <a:lnTo>
                    <a:pt x="26504" y="4914"/>
                  </a:lnTo>
                  <a:lnTo>
                    <a:pt x="26428" y="6426"/>
                  </a:lnTo>
                  <a:lnTo>
                    <a:pt x="26682" y="7112"/>
                  </a:lnTo>
                  <a:lnTo>
                    <a:pt x="27673" y="8216"/>
                  </a:lnTo>
                  <a:lnTo>
                    <a:pt x="28333" y="8547"/>
                  </a:lnTo>
                  <a:lnTo>
                    <a:pt x="29083" y="8597"/>
                  </a:lnTo>
                  <a:lnTo>
                    <a:pt x="29819" y="8636"/>
                  </a:lnTo>
                  <a:lnTo>
                    <a:pt x="30594" y="8382"/>
                  </a:lnTo>
                  <a:lnTo>
                    <a:pt x="31699" y="7391"/>
                  </a:lnTo>
                  <a:lnTo>
                    <a:pt x="32029" y="6743"/>
                  </a:lnTo>
                  <a:lnTo>
                    <a:pt x="32118" y="5232"/>
                  </a:lnTo>
                  <a:close/>
                </a:path>
                <a:path w="499745" h="471804">
                  <a:moveTo>
                    <a:pt x="35369" y="219290"/>
                  </a:moveTo>
                  <a:lnTo>
                    <a:pt x="35115" y="218528"/>
                  </a:lnTo>
                  <a:lnTo>
                    <a:pt x="33629" y="216865"/>
                  </a:lnTo>
                  <a:lnTo>
                    <a:pt x="31673" y="216839"/>
                  </a:lnTo>
                  <a:lnTo>
                    <a:pt x="30099" y="218236"/>
                  </a:lnTo>
                  <a:lnTo>
                    <a:pt x="29768" y="218973"/>
                  </a:lnTo>
                  <a:lnTo>
                    <a:pt x="29679" y="220395"/>
                  </a:lnTo>
                  <a:lnTo>
                    <a:pt x="29933" y="221170"/>
                  </a:lnTo>
                  <a:lnTo>
                    <a:pt x="30924" y="222275"/>
                  </a:lnTo>
                  <a:lnTo>
                    <a:pt x="31572" y="222605"/>
                  </a:lnTo>
                  <a:lnTo>
                    <a:pt x="32397" y="222656"/>
                  </a:lnTo>
                  <a:lnTo>
                    <a:pt x="33070" y="222694"/>
                  </a:lnTo>
                  <a:lnTo>
                    <a:pt x="33832" y="222440"/>
                  </a:lnTo>
                  <a:lnTo>
                    <a:pt x="34950" y="221449"/>
                  </a:lnTo>
                  <a:lnTo>
                    <a:pt x="35293" y="220713"/>
                  </a:lnTo>
                  <a:lnTo>
                    <a:pt x="35369" y="219290"/>
                  </a:lnTo>
                  <a:close/>
                </a:path>
                <a:path w="499745" h="471804">
                  <a:moveTo>
                    <a:pt x="35814" y="39141"/>
                  </a:moveTo>
                  <a:lnTo>
                    <a:pt x="35547" y="38455"/>
                  </a:lnTo>
                  <a:lnTo>
                    <a:pt x="34074" y="36791"/>
                  </a:lnTo>
                  <a:lnTo>
                    <a:pt x="32054" y="36766"/>
                  </a:lnTo>
                  <a:lnTo>
                    <a:pt x="31102" y="37668"/>
                  </a:lnTo>
                  <a:lnTo>
                    <a:pt x="30543" y="38163"/>
                  </a:lnTo>
                  <a:lnTo>
                    <a:pt x="30200" y="38823"/>
                  </a:lnTo>
                  <a:lnTo>
                    <a:pt x="30111" y="40398"/>
                  </a:lnTo>
                  <a:lnTo>
                    <a:pt x="30378" y="41084"/>
                  </a:lnTo>
                  <a:lnTo>
                    <a:pt x="30797" y="41630"/>
                  </a:lnTo>
                  <a:lnTo>
                    <a:pt x="31292" y="42189"/>
                  </a:lnTo>
                  <a:lnTo>
                    <a:pt x="32016" y="42532"/>
                  </a:lnTo>
                  <a:lnTo>
                    <a:pt x="32766" y="42570"/>
                  </a:lnTo>
                  <a:lnTo>
                    <a:pt x="33515" y="42621"/>
                  </a:lnTo>
                  <a:lnTo>
                    <a:pt x="34277" y="42354"/>
                  </a:lnTo>
                  <a:lnTo>
                    <a:pt x="35382" y="41376"/>
                  </a:lnTo>
                  <a:lnTo>
                    <a:pt x="35725" y="40716"/>
                  </a:lnTo>
                  <a:lnTo>
                    <a:pt x="35814" y="39141"/>
                  </a:lnTo>
                  <a:close/>
                </a:path>
                <a:path w="499745" h="471804">
                  <a:moveTo>
                    <a:pt x="49415" y="243967"/>
                  </a:moveTo>
                  <a:lnTo>
                    <a:pt x="49161" y="243268"/>
                  </a:lnTo>
                  <a:lnTo>
                    <a:pt x="48666" y="242646"/>
                  </a:lnTo>
                  <a:lnTo>
                    <a:pt x="47675" y="241541"/>
                  </a:lnTo>
                  <a:lnTo>
                    <a:pt x="45732" y="241503"/>
                  </a:lnTo>
                  <a:lnTo>
                    <a:pt x="44704" y="242417"/>
                  </a:lnTo>
                  <a:lnTo>
                    <a:pt x="44145" y="242976"/>
                  </a:lnTo>
                  <a:lnTo>
                    <a:pt x="43815" y="243649"/>
                  </a:lnTo>
                  <a:lnTo>
                    <a:pt x="43726" y="245135"/>
                  </a:lnTo>
                  <a:lnTo>
                    <a:pt x="43980" y="245897"/>
                  </a:lnTo>
                  <a:lnTo>
                    <a:pt x="44475" y="246380"/>
                  </a:lnTo>
                  <a:lnTo>
                    <a:pt x="44970" y="247015"/>
                  </a:lnTo>
                  <a:lnTo>
                    <a:pt x="45694" y="247345"/>
                  </a:lnTo>
                  <a:lnTo>
                    <a:pt x="46443" y="247396"/>
                  </a:lnTo>
                  <a:lnTo>
                    <a:pt x="47193" y="247434"/>
                  </a:lnTo>
                  <a:lnTo>
                    <a:pt x="47879" y="247180"/>
                  </a:lnTo>
                  <a:lnTo>
                    <a:pt x="48996" y="246189"/>
                  </a:lnTo>
                  <a:lnTo>
                    <a:pt x="49339" y="245465"/>
                  </a:lnTo>
                  <a:lnTo>
                    <a:pt x="49415" y="243967"/>
                  </a:lnTo>
                  <a:close/>
                </a:path>
                <a:path w="499745" h="471804">
                  <a:moveTo>
                    <a:pt x="52247" y="145669"/>
                  </a:moveTo>
                  <a:lnTo>
                    <a:pt x="51993" y="144907"/>
                  </a:lnTo>
                  <a:lnTo>
                    <a:pt x="50507" y="143230"/>
                  </a:lnTo>
                  <a:lnTo>
                    <a:pt x="48564" y="143205"/>
                  </a:lnTo>
                  <a:lnTo>
                    <a:pt x="46977" y="144614"/>
                  </a:lnTo>
                  <a:lnTo>
                    <a:pt x="46634" y="145351"/>
                  </a:lnTo>
                  <a:lnTo>
                    <a:pt x="46545" y="146850"/>
                  </a:lnTo>
                  <a:lnTo>
                    <a:pt x="46812" y="147535"/>
                  </a:lnTo>
                  <a:lnTo>
                    <a:pt x="47231" y="148069"/>
                  </a:lnTo>
                  <a:lnTo>
                    <a:pt x="47726" y="148628"/>
                  </a:lnTo>
                  <a:lnTo>
                    <a:pt x="48463" y="148983"/>
                  </a:lnTo>
                  <a:lnTo>
                    <a:pt x="49199" y="149021"/>
                  </a:lnTo>
                  <a:lnTo>
                    <a:pt x="49949" y="149072"/>
                  </a:lnTo>
                  <a:lnTo>
                    <a:pt x="50711" y="148805"/>
                  </a:lnTo>
                  <a:lnTo>
                    <a:pt x="51269" y="148310"/>
                  </a:lnTo>
                  <a:lnTo>
                    <a:pt x="51828" y="147815"/>
                  </a:lnTo>
                  <a:lnTo>
                    <a:pt x="52158" y="147167"/>
                  </a:lnTo>
                  <a:lnTo>
                    <a:pt x="52247" y="145669"/>
                  </a:lnTo>
                  <a:close/>
                </a:path>
                <a:path w="499745" h="471804">
                  <a:moveTo>
                    <a:pt x="62217" y="19570"/>
                  </a:moveTo>
                  <a:lnTo>
                    <a:pt x="61950" y="18872"/>
                  </a:lnTo>
                  <a:lnTo>
                    <a:pt x="61455" y="18326"/>
                  </a:lnTo>
                  <a:lnTo>
                    <a:pt x="60477" y="17145"/>
                  </a:lnTo>
                  <a:lnTo>
                    <a:pt x="58534" y="17106"/>
                  </a:lnTo>
                  <a:lnTo>
                    <a:pt x="57492" y="18097"/>
                  </a:lnTo>
                  <a:lnTo>
                    <a:pt x="56946" y="18580"/>
                  </a:lnTo>
                  <a:lnTo>
                    <a:pt x="56603" y="19253"/>
                  </a:lnTo>
                  <a:lnTo>
                    <a:pt x="56515" y="20739"/>
                  </a:lnTo>
                  <a:lnTo>
                    <a:pt x="56845" y="21513"/>
                  </a:lnTo>
                  <a:lnTo>
                    <a:pt x="57277" y="21983"/>
                  </a:lnTo>
                  <a:lnTo>
                    <a:pt x="57759" y="22618"/>
                  </a:lnTo>
                  <a:lnTo>
                    <a:pt x="58496" y="22948"/>
                  </a:lnTo>
                  <a:lnTo>
                    <a:pt x="59245" y="22999"/>
                  </a:lnTo>
                  <a:lnTo>
                    <a:pt x="59982" y="23037"/>
                  </a:lnTo>
                  <a:lnTo>
                    <a:pt x="60680" y="22783"/>
                  </a:lnTo>
                  <a:lnTo>
                    <a:pt x="61785" y="21793"/>
                  </a:lnTo>
                  <a:lnTo>
                    <a:pt x="62128" y="21069"/>
                  </a:lnTo>
                  <a:lnTo>
                    <a:pt x="62217" y="19570"/>
                  </a:lnTo>
                  <a:close/>
                </a:path>
                <a:path w="499745" h="471804">
                  <a:moveTo>
                    <a:pt x="74625" y="221526"/>
                  </a:moveTo>
                  <a:lnTo>
                    <a:pt x="74371" y="220776"/>
                  </a:lnTo>
                  <a:lnTo>
                    <a:pt x="72898" y="219113"/>
                  </a:lnTo>
                  <a:lnTo>
                    <a:pt x="70942" y="219087"/>
                  </a:lnTo>
                  <a:lnTo>
                    <a:pt x="69354" y="220484"/>
                  </a:lnTo>
                  <a:lnTo>
                    <a:pt x="69024" y="221208"/>
                  </a:lnTo>
                  <a:lnTo>
                    <a:pt x="68935" y="222719"/>
                  </a:lnTo>
                  <a:lnTo>
                    <a:pt x="69189" y="223405"/>
                  </a:lnTo>
                  <a:lnTo>
                    <a:pt x="69684" y="223951"/>
                  </a:lnTo>
                  <a:lnTo>
                    <a:pt x="70116" y="224510"/>
                  </a:lnTo>
                  <a:lnTo>
                    <a:pt x="70840" y="224840"/>
                  </a:lnTo>
                  <a:lnTo>
                    <a:pt x="71666" y="224891"/>
                  </a:lnTo>
                  <a:lnTo>
                    <a:pt x="72339" y="224929"/>
                  </a:lnTo>
                  <a:lnTo>
                    <a:pt x="73101" y="224675"/>
                  </a:lnTo>
                  <a:lnTo>
                    <a:pt x="74206" y="223685"/>
                  </a:lnTo>
                  <a:lnTo>
                    <a:pt x="74549" y="223037"/>
                  </a:lnTo>
                  <a:lnTo>
                    <a:pt x="74625" y="221526"/>
                  </a:lnTo>
                  <a:close/>
                </a:path>
                <a:path w="499745" h="471804">
                  <a:moveTo>
                    <a:pt x="76327" y="166700"/>
                  </a:moveTo>
                  <a:lnTo>
                    <a:pt x="76149" y="166014"/>
                  </a:lnTo>
                  <a:lnTo>
                    <a:pt x="75565" y="165455"/>
                  </a:lnTo>
                  <a:lnTo>
                    <a:pt x="74587" y="164274"/>
                  </a:lnTo>
                  <a:lnTo>
                    <a:pt x="72644" y="164249"/>
                  </a:lnTo>
                  <a:lnTo>
                    <a:pt x="71615" y="165239"/>
                  </a:lnTo>
                  <a:lnTo>
                    <a:pt x="71056" y="165722"/>
                  </a:lnTo>
                  <a:lnTo>
                    <a:pt x="70726" y="166382"/>
                  </a:lnTo>
                  <a:lnTo>
                    <a:pt x="70637" y="167881"/>
                  </a:lnTo>
                  <a:lnTo>
                    <a:pt x="70891" y="168643"/>
                  </a:lnTo>
                  <a:lnTo>
                    <a:pt x="71399" y="169125"/>
                  </a:lnTo>
                  <a:lnTo>
                    <a:pt x="71882" y="169760"/>
                  </a:lnTo>
                  <a:lnTo>
                    <a:pt x="72618" y="170091"/>
                  </a:lnTo>
                  <a:lnTo>
                    <a:pt x="73355" y="170129"/>
                  </a:lnTo>
                  <a:lnTo>
                    <a:pt x="74104" y="170180"/>
                  </a:lnTo>
                  <a:lnTo>
                    <a:pt x="74803" y="169926"/>
                  </a:lnTo>
                  <a:lnTo>
                    <a:pt x="75349" y="169418"/>
                  </a:lnTo>
                  <a:lnTo>
                    <a:pt x="75907" y="168922"/>
                  </a:lnTo>
                  <a:lnTo>
                    <a:pt x="76238" y="168198"/>
                  </a:lnTo>
                  <a:lnTo>
                    <a:pt x="76327" y="166700"/>
                  </a:lnTo>
                  <a:close/>
                </a:path>
                <a:path w="499745" h="471804">
                  <a:moveTo>
                    <a:pt x="80759" y="40360"/>
                  </a:moveTo>
                  <a:lnTo>
                    <a:pt x="80505" y="39598"/>
                  </a:lnTo>
                  <a:lnTo>
                    <a:pt x="79019" y="37922"/>
                  </a:lnTo>
                  <a:lnTo>
                    <a:pt x="77076" y="37896"/>
                  </a:lnTo>
                  <a:lnTo>
                    <a:pt x="75488" y="39306"/>
                  </a:lnTo>
                  <a:lnTo>
                    <a:pt x="75145" y="40043"/>
                  </a:lnTo>
                  <a:lnTo>
                    <a:pt x="75057" y="41541"/>
                  </a:lnTo>
                  <a:lnTo>
                    <a:pt x="75323" y="42291"/>
                  </a:lnTo>
                  <a:lnTo>
                    <a:pt x="76238" y="43319"/>
                  </a:lnTo>
                  <a:lnTo>
                    <a:pt x="76974" y="43675"/>
                  </a:lnTo>
                  <a:lnTo>
                    <a:pt x="77711" y="43713"/>
                  </a:lnTo>
                  <a:lnTo>
                    <a:pt x="78460" y="43764"/>
                  </a:lnTo>
                  <a:lnTo>
                    <a:pt x="79222" y="43497"/>
                  </a:lnTo>
                  <a:lnTo>
                    <a:pt x="79705" y="43002"/>
                  </a:lnTo>
                  <a:lnTo>
                    <a:pt x="80327" y="42583"/>
                  </a:lnTo>
                  <a:lnTo>
                    <a:pt x="80670" y="41859"/>
                  </a:lnTo>
                  <a:lnTo>
                    <a:pt x="80759" y="40360"/>
                  </a:lnTo>
                  <a:close/>
                </a:path>
                <a:path w="499745" h="471804">
                  <a:moveTo>
                    <a:pt x="83832" y="60198"/>
                  </a:moveTo>
                  <a:lnTo>
                    <a:pt x="83566" y="59499"/>
                  </a:lnTo>
                  <a:lnTo>
                    <a:pt x="83070" y="58953"/>
                  </a:lnTo>
                  <a:lnTo>
                    <a:pt x="82092" y="57772"/>
                  </a:lnTo>
                  <a:lnTo>
                    <a:pt x="80137" y="57734"/>
                  </a:lnTo>
                  <a:lnTo>
                    <a:pt x="79108" y="58724"/>
                  </a:lnTo>
                  <a:lnTo>
                    <a:pt x="78549" y="59207"/>
                  </a:lnTo>
                  <a:lnTo>
                    <a:pt x="78219" y="59880"/>
                  </a:lnTo>
                  <a:lnTo>
                    <a:pt x="78130" y="61366"/>
                  </a:lnTo>
                  <a:lnTo>
                    <a:pt x="78384" y="62141"/>
                  </a:lnTo>
                  <a:lnTo>
                    <a:pt x="78879" y="62611"/>
                  </a:lnTo>
                  <a:lnTo>
                    <a:pt x="79375" y="63246"/>
                  </a:lnTo>
                  <a:lnTo>
                    <a:pt x="80035" y="63576"/>
                  </a:lnTo>
                  <a:lnTo>
                    <a:pt x="80860" y="63627"/>
                  </a:lnTo>
                  <a:lnTo>
                    <a:pt x="81534" y="63665"/>
                  </a:lnTo>
                  <a:lnTo>
                    <a:pt x="82296" y="63411"/>
                  </a:lnTo>
                  <a:lnTo>
                    <a:pt x="83400" y="62420"/>
                  </a:lnTo>
                  <a:lnTo>
                    <a:pt x="83743" y="61696"/>
                  </a:lnTo>
                  <a:lnTo>
                    <a:pt x="83832" y="60198"/>
                  </a:lnTo>
                  <a:close/>
                </a:path>
                <a:path w="499745" h="471804">
                  <a:moveTo>
                    <a:pt x="91338" y="274497"/>
                  </a:moveTo>
                  <a:lnTo>
                    <a:pt x="91084" y="273799"/>
                  </a:lnTo>
                  <a:lnTo>
                    <a:pt x="89522" y="272072"/>
                  </a:lnTo>
                  <a:lnTo>
                    <a:pt x="87566" y="272097"/>
                  </a:lnTo>
                  <a:lnTo>
                    <a:pt x="86626" y="273024"/>
                  </a:lnTo>
                  <a:lnTo>
                    <a:pt x="85991" y="273507"/>
                  </a:lnTo>
                  <a:lnTo>
                    <a:pt x="85648" y="274167"/>
                  </a:lnTo>
                  <a:lnTo>
                    <a:pt x="85572" y="275666"/>
                  </a:lnTo>
                  <a:lnTo>
                    <a:pt x="85902" y="276440"/>
                  </a:lnTo>
                  <a:lnTo>
                    <a:pt x="86321" y="276910"/>
                  </a:lnTo>
                  <a:lnTo>
                    <a:pt x="86817" y="277545"/>
                  </a:lnTo>
                  <a:lnTo>
                    <a:pt x="87541" y="277876"/>
                  </a:lnTo>
                  <a:lnTo>
                    <a:pt x="88290" y="277914"/>
                  </a:lnTo>
                  <a:lnTo>
                    <a:pt x="89039" y="277964"/>
                  </a:lnTo>
                  <a:lnTo>
                    <a:pt x="89801" y="277710"/>
                  </a:lnTo>
                  <a:lnTo>
                    <a:pt x="90284" y="277215"/>
                  </a:lnTo>
                  <a:lnTo>
                    <a:pt x="90830" y="276720"/>
                  </a:lnTo>
                  <a:lnTo>
                    <a:pt x="91249" y="275996"/>
                  </a:lnTo>
                  <a:lnTo>
                    <a:pt x="91338" y="274497"/>
                  </a:lnTo>
                  <a:close/>
                </a:path>
                <a:path w="499745" h="471804">
                  <a:moveTo>
                    <a:pt x="93941" y="178968"/>
                  </a:moveTo>
                  <a:lnTo>
                    <a:pt x="93675" y="178269"/>
                  </a:lnTo>
                  <a:lnTo>
                    <a:pt x="93179" y="177723"/>
                  </a:lnTo>
                  <a:lnTo>
                    <a:pt x="92202" y="176542"/>
                  </a:lnTo>
                  <a:lnTo>
                    <a:pt x="90246" y="176504"/>
                  </a:lnTo>
                  <a:lnTo>
                    <a:pt x="89217" y="177495"/>
                  </a:lnTo>
                  <a:lnTo>
                    <a:pt x="88658" y="177977"/>
                  </a:lnTo>
                  <a:lnTo>
                    <a:pt x="88328" y="178650"/>
                  </a:lnTo>
                  <a:lnTo>
                    <a:pt x="88239" y="180136"/>
                  </a:lnTo>
                  <a:lnTo>
                    <a:pt x="88493" y="180898"/>
                  </a:lnTo>
                  <a:lnTo>
                    <a:pt x="89001" y="181381"/>
                  </a:lnTo>
                  <a:lnTo>
                    <a:pt x="89484" y="182016"/>
                  </a:lnTo>
                  <a:lnTo>
                    <a:pt x="90144" y="182346"/>
                  </a:lnTo>
                  <a:lnTo>
                    <a:pt x="90881" y="182384"/>
                  </a:lnTo>
                  <a:lnTo>
                    <a:pt x="91643" y="182435"/>
                  </a:lnTo>
                  <a:lnTo>
                    <a:pt x="92405" y="182181"/>
                  </a:lnTo>
                  <a:lnTo>
                    <a:pt x="93510" y="181190"/>
                  </a:lnTo>
                  <a:lnTo>
                    <a:pt x="93853" y="180467"/>
                  </a:lnTo>
                  <a:lnTo>
                    <a:pt x="93941" y="178968"/>
                  </a:lnTo>
                  <a:close/>
                </a:path>
                <a:path w="499745" h="471804">
                  <a:moveTo>
                    <a:pt x="104254" y="220383"/>
                  </a:moveTo>
                  <a:lnTo>
                    <a:pt x="103987" y="219684"/>
                  </a:lnTo>
                  <a:lnTo>
                    <a:pt x="103505" y="219062"/>
                  </a:lnTo>
                  <a:lnTo>
                    <a:pt x="102514" y="217944"/>
                  </a:lnTo>
                  <a:lnTo>
                    <a:pt x="100571" y="217906"/>
                  </a:lnTo>
                  <a:lnTo>
                    <a:pt x="99542" y="218833"/>
                  </a:lnTo>
                  <a:lnTo>
                    <a:pt x="98983" y="219405"/>
                  </a:lnTo>
                  <a:lnTo>
                    <a:pt x="98640" y="220052"/>
                  </a:lnTo>
                  <a:lnTo>
                    <a:pt x="98552" y="221551"/>
                  </a:lnTo>
                  <a:lnTo>
                    <a:pt x="98818" y="222313"/>
                  </a:lnTo>
                  <a:lnTo>
                    <a:pt x="99237" y="222783"/>
                  </a:lnTo>
                  <a:lnTo>
                    <a:pt x="99733" y="223342"/>
                  </a:lnTo>
                  <a:lnTo>
                    <a:pt x="100457" y="223761"/>
                  </a:lnTo>
                  <a:lnTo>
                    <a:pt x="101206" y="223799"/>
                  </a:lnTo>
                  <a:lnTo>
                    <a:pt x="101955" y="223850"/>
                  </a:lnTo>
                  <a:lnTo>
                    <a:pt x="102717" y="223583"/>
                  </a:lnTo>
                  <a:lnTo>
                    <a:pt x="103263" y="223088"/>
                  </a:lnTo>
                  <a:lnTo>
                    <a:pt x="103822" y="222529"/>
                  </a:lnTo>
                  <a:lnTo>
                    <a:pt x="104165" y="221869"/>
                  </a:lnTo>
                  <a:lnTo>
                    <a:pt x="104254" y="220383"/>
                  </a:lnTo>
                  <a:close/>
                </a:path>
                <a:path w="499745" h="471804">
                  <a:moveTo>
                    <a:pt x="106210" y="13665"/>
                  </a:moveTo>
                  <a:lnTo>
                    <a:pt x="105956" y="12903"/>
                  </a:lnTo>
                  <a:lnTo>
                    <a:pt x="105460" y="12357"/>
                  </a:lnTo>
                  <a:lnTo>
                    <a:pt x="104394" y="11239"/>
                  </a:lnTo>
                  <a:lnTo>
                    <a:pt x="102450" y="11201"/>
                  </a:lnTo>
                  <a:lnTo>
                    <a:pt x="101498" y="12128"/>
                  </a:lnTo>
                  <a:lnTo>
                    <a:pt x="100863" y="12611"/>
                  </a:lnTo>
                  <a:lnTo>
                    <a:pt x="100520" y="13347"/>
                  </a:lnTo>
                  <a:lnTo>
                    <a:pt x="100444" y="14846"/>
                  </a:lnTo>
                  <a:lnTo>
                    <a:pt x="100698" y="15532"/>
                  </a:lnTo>
                  <a:lnTo>
                    <a:pt x="101193" y="16078"/>
                  </a:lnTo>
                  <a:lnTo>
                    <a:pt x="101688" y="16637"/>
                  </a:lnTo>
                  <a:lnTo>
                    <a:pt x="102412" y="16979"/>
                  </a:lnTo>
                  <a:lnTo>
                    <a:pt x="103174" y="17030"/>
                  </a:lnTo>
                  <a:lnTo>
                    <a:pt x="103911" y="17068"/>
                  </a:lnTo>
                  <a:lnTo>
                    <a:pt x="104686" y="16802"/>
                  </a:lnTo>
                  <a:lnTo>
                    <a:pt x="105791" y="15824"/>
                  </a:lnTo>
                  <a:lnTo>
                    <a:pt x="106133" y="15163"/>
                  </a:lnTo>
                  <a:lnTo>
                    <a:pt x="106210" y="13665"/>
                  </a:lnTo>
                  <a:close/>
                </a:path>
                <a:path w="499745" h="471804">
                  <a:moveTo>
                    <a:pt x="109728" y="296697"/>
                  </a:moveTo>
                  <a:lnTo>
                    <a:pt x="109474" y="295935"/>
                  </a:lnTo>
                  <a:lnTo>
                    <a:pt x="107988" y="294284"/>
                  </a:lnTo>
                  <a:lnTo>
                    <a:pt x="106045" y="294246"/>
                  </a:lnTo>
                  <a:lnTo>
                    <a:pt x="104457" y="295656"/>
                  </a:lnTo>
                  <a:lnTo>
                    <a:pt x="104127" y="296379"/>
                  </a:lnTo>
                  <a:lnTo>
                    <a:pt x="104038" y="297802"/>
                  </a:lnTo>
                  <a:lnTo>
                    <a:pt x="104292" y="298577"/>
                  </a:lnTo>
                  <a:lnTo>
                    <a:pt x="105283" y="299681"/>
                  </a:lnTo>
                  <a:lnTo>
                    <a:pt x="105930" y="300012"/>
                  </a:lnTo>
                  <a:lnTo>
                    <a:pt x="106768" y="300062"/>
                  </a:lnTo>
                  <a:lnTo>
                    <a:pt x="107429" y="300101"/>
                  </a:lnTo>
                  <a:lnTo>
                    <a:pt x="108204" y="299847"/>
                  </a:lnTo>
                  <a:lnTo>
                    <a:pt x="109308" y="298856"/>
                  </a:lnTo>
                  <a:lnTo>
                    <a:pt x="109651" y="298119"/>
                  </a:lnTo>
                  <a:lnTo>
                    <a:pt x="109728" y="296697"/>
                  </a:lnTo>
                  <a:close/>
                </a:path>
                <a:path w="499745" h="471804">
                  <a:moveTo>
                    <a:pt x="112356" y="151879"/>
                  </a:moveTo>
                  <a:lnTo>
                    <a:pt x="112102" y="151180"/>
                  </a:lnTo>
                  <a:lnTo>
                    <a:pt x="111607" y="150634"/>
                  </a:lnTo>
                  <a:lnTo>
                    <a:pt x="110629" y="149453"/>
                  </a:lnTo>
                  <a:lnTo>
                    <a:pt x="108673" y="149415"/>
                  </a:lnTo>
                  <a:lnTo>
                    <a:pt x="107645" y="150406"/>
                  </a:lnTo>
                  <a:lnTo>
                    <a:pt x="107086" y="150888"/>
                  </a:lnTo>
                  <a:lnTo>
                    <a:pt x="106756" y="151561"/>
                  </a:lnTo>
                  <a:lnTo>
                    <a:pt x="106667" y="153047"/>
                  </a:lnTo>
                  <a:lnTo>
                    <a:pt x="106921" y="153809"/>
                  </a:lnTo>
                  <a:lnTo>
                    <a:pt x="107416" y="154292"/>
                  </a:lnTo>
                  <a:lnTo>
                    <a:pt x="107835" y="154927"/>
                  </a:lnTo>
                  <a:lnTo>
                    <a:pt x="108572" y="155257"/>
                  </a:lnTo>
                  <a:lnTo>
                    <a:pt x="109308" y="155295"/>
                  </a:lnTo>
                  <a:lnTo>
                    <a:pt x="110134" y="155346"/>
                  </a:lnTo>
                  <a:lnTo>
                    <a:pt x="110820" y="155092"/>
                  </a:lnTo>
                  <a:lnTo>
                    <a:pt x="111937" y="154101"/>
                  </a:lnTo>
                  <a:lnTo>
                    <a:pt x="112280" y="153377"/>
                  </a:lnTo>
                  <a:lnTo>
                    <a:pt x="112356" y="151879"/>
                  </a:lnTo>
                  <a:close/>
                </a:path>
                <a:path w="499745" h="471804">
                  <a:moveTo>
                    <a:pt x="117259" y="263359"/>
                  </a:moveTo>
                  <a:lnTo>
                    <a:pt x="117005" y="262597"/>
                  </a:lnTo>
                  <a:lnTo>
                    <a:pt x="115519" y="260934"/>
                  </a:lnTo>
                  <a:lnTo>
                    <a:pt x="113576" y="260832"/>
                  </a:lnTo>
                  <a:lnTo>
                    <a:pt x="112547" y="261823"/>
                  </a:lnTo>
                  <a:lnTo>
                    <a:pt x="111988" y="262305"/>
                  </a:lnTo>
                  <a:lnTo>
                    <a:pt x="111645" y="263042"/>
                  </a:lnTo>
                  <a:lnTo>
                    <a:pt x="111569" y="264541"/>
                  </a:lnTo>
                  <a:lnTo>
                    <a:pt x="111823" y="265239"/>
                  </a:lnTo>
                  <a:lnTo>
                    <a:pt x="112814" y="266331"/>
                  </a:lnTo>
                  <a:lnTo>
                    <a:pt x="113461" y="266674"/>
                  </a:lnTo>
                  <a:lnTo>
                    <a:pt x="114211" y="266725"/>
                  </a:lnTo>
                  <a:lnTo>
                    <a:pt x="114960" y="266763"/>
                  </a:lnTo>
                  <a:lnTo>
                    <a:pt x="115722" y="266509"/>
                  </a:lnTo>
                  <a:lnTo>
                    <a:pt x="116840" y="265518"/>
                  </a:lnTo>
                  <a:lnTo>
                    <a:pt x="117170" y="264871"/>
                  </a:lnTo>
                  <a:lnTo>
                    <a:pt x="117259" y="263359"/>
                  </a:lnTo>
                  <a:close/>
                </a:path>
                <a:path w="499745" h="471804">
                  <a:moveTo>
                    <a:pt x="124612" y="35814"/>
                  </a:moveTo>
                  <a:lnTo>
                    <a:pt x="124358" y="35039"/>
                  </a:lnTo>
                  <a:lnTo>
                    <a:pt x="123850" y="34569"/>
                  </a:lnTo>
                  <a:lnTo>
                    <a:pt x="122872" y="33375"/>
                  </a:lnTo>
                  <a:lnTo>
                    <a:pt x="120840" y="33337"/>
                  </a:lnTo>
                  <a:lnTo>
                    <a:pt x="119888" y="34264"/>
                  </a:lnTo>
                  <a:lnTo>
                    <a:pt x="119329" y="34759"/>
                  </a:lnTo>
                  <a:lnTo>
                    <a:pt x="118999" y="35483"/>
                  </a:lnTo>
                  <a:lnTo>
                    <a:pt x="118910" y="36982"/>
                  </a:lnTo>
                  <a:lnTo>
                    <a:pt x="119164" y="37744"/>
                  </a:lnTo>
                  <a:lnTo>
                    <a:pt x="119659" y="38227"/>
                  </a:lnTo>
                  <a:lnTo>
                    <a:pt x="120091" y="38773"/>
                  </a:lnTo>
                  <a:lnTo>
                    <a:pt x="120815" y="39103"/>
                  </a:lnTo>
                  <a:lnTo>
                    <a:pt x="121640" y="39154"/>
                  </a:lnTo>
                  <a:lnTo>
                    <a:pt x="122313" y="39192"/>
                  </a:lnTo>
                  <a:lnTo>
                    <a:pt x="123075" y="38950"/>
                  </a:lnTo>
                  <a:lnTo>
                    <a:pt x="123634" y="38519"/>
                  </a:lnTo>
                  <a:lnTo>
                    <a:pt x="124180" y="38023"/>
                  </a:lnTo>
                  <a:lnTo>
                    <a:pt x="124523" y="37299"/>
                  </a:lnTo>
                  <a:lnTo>
                    <a:pt x="124612" y="35814"/>
                  </a:lnTo>
                  <a:close/>
                </a:path>
                <a:path w="499745" h="471804">
                  <a:moveTo>
                    <a:pt x="132130" y="2476"/>
                  </a:moveTo>
                  <a:lnTo>
                    <a:pt x="131876" y="1778"/>
                  </a:lnTo>
                  <a:lnTo>
                    <a:pt x="131381" y="1155"/>
                  </a:lnTo>
                  <a:lnTo>
                    <a:pt x="130403" y="38"/>
                  </a:lnTo>
                  <a:lnTo>
                    <a:pt x="128447" y="0"/>
                  </a:lnTo>
                  <a:lnTo>
                    <a:pt x="127419" y="927"/>
                  </a:lnTo>
                  <a:lnTo>
                    <a:pt x="126860" y="1498"/>
                  </a:lnTo>
                  <a:lnTo>
                    <a:pt x="126530" y="2159"/>
                  </a:lnTo>
                  <a:lnTo>
                    <a:pt x="126441" y="3644"/>
                  </a:lnTo>
                  <a:lnTo>
                    <a:pt x="126695" y="4406"/>
                  </a:lnTo>
                  <a:lnTo>
                    <a:pt x="127190" y="4889"/>
                  </a:lnTo>
                  <a:lnTo>
                    <a:pt x="127609" y="5435"/>
                  </a:lnTo>
                  <a:lnTo>
                    <a:pt x="128409" y="5854"/>
                  </a:lnTo>
                  <a:lnTo>
                    <a:pt x="129082" y="5892"/>
                  </a:lnTo>
                  <a:lnTo>
                    <a:pt x="129832" y="5943"/>
                  </a:lnTo>
                  <a:lnTo>
                    <a:pt x="130606" y="5600"/>
                  </a:lnTo>
                  <a:lnTo>
                    <a:pt x="131152" y="5181"/>
                  </a:lnTo>
                  <a:lnTo>
                    <a:pt x="131711" y="4686"/>
                  </a:lnTo>
                  <a:lnTo>
                    <a:pt x="132054" y="3962"/>
                  </a:lnTo>
                  <a:lnTo>
                    <a:pt x="132130" y="2476"/>
                  </a:lnTo>
                  <a:close/>
                </a:path>
                <a:path w="499745" h="471804">
                  <a:moveTo>
                    <a:pt x="135001" y="198196"/>
                  </a:moveTo>
                  <a:lnTo>
                    <a:pt x="134734" y="197497"/>
                  </a:lnTo>
                  <a:lnTo>
                    <a:pt x="134315" y="196951"/>
                  </a:lnTo>
                  <a:lnTo>
                    <a:pt x="133261" y="195770"/>
                  </a:lnTo>
                  <a:lnTo>
                    <a:pt x="131318" y="195732"/>
                  </a:lnTo>
                  <a:lnTo>
                    <a:pt x="130352" y="196723"/>
                  </a:lnTo>
                  <a:lnTo>
                    <a:pt x="129730" y="197205"/>
                  </a:lnTo>
                  <a:lnTo>
                    <a:pt x="129387" y="197878"/>
                  </a:lnTo>
                  <a:lnTo>
                    <a:pt x="129311" y="199364"/>
                  </a:lnTo>
                  <a:lnTo>
                    <a:pt x="129565" y="200126"/>
                  </a:lnTo>
                  <a:lnTo>
                    <a:pt x="130060" y="200609"/>
                  </a:lnTo>
                  <a:lnTo>
                    <a:pt x="130556" y="201244"/>
                  </a:lnTo>
                  <a:lnTo>
                    <a:pt x="131279" y="201574"/>
                  </a:lnTo>
                  <a:lnTo>
                    <a:pt x="132029" y="201625"/>
                  </a:lnTo>
                  <a:lnTo>
                    <a:pt x="132778" y="201663"/>
                  </a:lnTo>
                  <a:lnTo>
                    <a:pt x="133464" y="201409"/>
                  </a:lnTo>
                  <a:lnTo>
                    <a:pt x="134099" y="200914"/>
                  </a:lnTo>
                  <a:lnTo>
                    <a:pt x="134569" y="200418"/>
                  </a:lnTo>
                  <a:lnTo>
                    <a:pt x="134912" y="199694"/>
                  </a:lnTo>
                  <a:lnTo>
                    <a:pt x="135001" y="198196"/>
                  </a:lnTo>
                  <a:close/>
                </a:path>
                <a:path w="499745" h="471804">
                  <a:moveTo>
                    <a:pt x="145529" y="162242"/>
                  </a:moveTo>
                  <a:lnTo>
                    <a:pt x="145275" y="161480"/>
                  </a:lnTo>
                  <a:lnTo>
                    <a:pt x="144780" y="160921"/>
                  </a:lnTo>
                  <a:lnTo>
                    <a:pt x="143713" y="159804"/>
                  </a:lnTo>
                  <a:lnTo>
                    <a:pt x="141998" y="159715"/>
                  </a:lnTo>
                  <a:lnTo>
                    <a:pt x="140817" y="160705"/>
                  </a:lnTo>
                  <a:lnTo>
                    <a:pt x="140258" y="161201"/>
                  </a:lnTo>
                  <a:lnTo>
                    <a:pt x="139928" y="161925"/>
                  </a:lnTo>
                  <a:lnTo>
                    <a:pt x="139839" y="163423"/>
                  </a:lnTo>
                  <a:lnTo>
                    <a:pt x="140093" y="164185"/>
                  </a:lnTo>
                  <a:lnTo>
                    <a:pt x="140589" y="164655"/>
                  </a:lnTo>
                  <a:lnTo>
                    <a:pt x="141084" y="165214"/>
                  </a:lnTo>
                  <a:lnTo>
                    <a:pt x="141744" y="165557"/>
                  </a:lnTo>
                  <a:lnTo>
                    <a:pt x="142481" y="165608"/>
                  </a:lnTo>
                  <a:lnTo>
                    <a:pt x="143306" y="165646"/>
                  </a:lnTo>
                  <a:lnTo>
                    <a:pt x="143992" y="165379"/>
                  </a:lnTo>
                  <a:lnTo>
                    <a:pt x="145110" y="164401"/>
                  </a:lnTo>
                  <a:lnTo>
                    <a:pt x="145453" y="163741"/>
                  </a:lnTo>
                  <a:lnTo>
                    <a:pt x="145529" y="162242"/>
                  </a:lnTo>
                  <a:close/>
                </a:path>
                <a:path w="499745" h="471804">
                  <a:moveTo>
                    <a:pt x="149428" y="242608"/>
                  </a:moveTo>
                  <a:lnTo>
                    <a:pt x="149161" y="241922"/>
                  </a:lnTo>
                  <a:lnTo>
                    <a:pt x="148666" y="241363"/>
                  </a:lnTo>
                  <a:lnTo>
                    <a:pt x="147599" y="240258"/>
                  </a:lnTo>
                  <a:lnTo>
                    <a:pt x="145656" y="240233"/>
                  </a:lnTo>
                  <a:lnTo>
                    <a:pt x="144703" y="241134"/>
                  </a:lnTo>
                  <a:lnTo>
                    <a:pt x="144081" y="241630"/>
                  </a:lnTo>
                  <a:lnTo>
                    <a:pt x="143738" y="242290"/>
                  </a:lnTo>
                  <a:lnTo>
                    <a:pt x="143649" y="243865"/>
                  </a:lnTo>
                  <a:lnTo>
                    <a:pt x="143992" y="244627"/>
                  </a:lnTo>
                  <a:lnTo>
                    <a:pt x="144907" y="245656"/>
                  </a:lnTo>
                  <a:lnTo>
                    <a:pt x="145630" y="245999"/>
                  </a:lnTo>
                  <a:lnTo>
                    <a:pt x="146380" y="246037"/>
                  </a:lnTo>
                  <a:lnTo>
                    <a:pt x="147129" y="246087"/>
                  </a:lnTo>
                  <a:lnTo>
                    <a:pt x="147815" y="245821"/>
                  </a:lnTo>
                  <a:lnTo>
                    <a:pt x="148374" y="245325"/>
                  </a:lnTo>
                  <a:lnTo>
                    <a:pt x="148907" y="244906"/>
                  </a:lnTo>
                  <a:lnTo>
                    <a:pt x="149339" y="244182"/>
                  </a:lnTo>
                  <a:lnTo>
                    <a:pt x="149428" y="242608"/>
                  </a:lnTo>
                  <a:close/>
                </a:path>
                <a:path w="499745" h="471804">
                  <a:moveTo>
                    <a:pt x="157810" y="217805"/>
                  </a:moveTo>
                  <a:lnTo>
                    <a:pt x="157556" y="217030"/>
                  </a:lnTo>
                  <a:lnTo>
                    <a:pt x="157060" y="216560"/>
                  </a:lnTo>
                  <a:lnTo>
                    <a:pt x="156083" y="215379"/>
                  </a:lnTo>
                  <a:lnTo>
                    <a:pt x="154139" y="215341"/>
                  </a:lnTo>
                  <a:lnTo>
                    <a:pt x="153174" y="216268"/>
                  </a:lnTo>
                  <a:lnTo>
                    <a:pt x="152628" y="216750"/>
                  </a:lnTo>
                  <a:lnTo>
                    <a:pt x="152209" y="217487"/>
                  </a:lnTo>
                  <a:lnTo>
                    <a:pt x="152120" y="218973"/>
                  </a:lnTo>
                  <a:lnTo>
                    <a:pt x="152374" y="219735"/>
                  </a:lnTo>
                  <a:lnTo>
                    <a:pt x="152882" y="220218"/>
                  </a:lnTo>
                  <a:lnTo>
                    <a:pt x="153365" y="220776"/>
                  </a:lnTo>
                  <a:lnTo>
                    <a:pt x="154101" y="221107"/>
                  </a:lnTo>
                  <a:lnTo>
                    <a:pt x="154851" y="221157"/>
                  </a:lnTo>
                  <a:lnTo>
                    <a:pt x="155587" y="221195"/>
                  </a:lnTo>
                  <a:lnTo>
                    <a:pt x="156286" y="221018"/>
                  </a:lnTo>
                  <a:lnTo>
                    <a:pt x="157391" y="220027"/>
                  </a:lnTo>
                  <a:lnTo>
                    <a:pt x="157734" y="219303"/>
                  </a:lnTo>
                  <a:lnTo>
                    <a:pt x="157810" y="217805"/>
                  </a:lnTo>
                  <a:close/>
                </a:path>
                <a:path w="499745" h="471804">
                  <a:moveTo>
                    <a:pt x="159423" y="288277"/>
                  </a:moveTo>
                  <a:lnTo>
                    <a:pt x="159169" y="287515"/>
                  </a:lnTo>
                  <a:lnTo>
                    <a:pt x="157683" y="285864"/>
                  </a:lnTo>
                  <a:lnTo>
                    <a:pt x="155740" y="285826"/>
                  </a:lnTo>
                  <a:lnTo>
                    <a:pt x="154152" y="287223"/>
                  </a:lnTo>
                  <a:lnTo>
                    <a:pt x="153822" y="287883"/>
                  </a:lnTo>
                  <a:lnTo>
                    <a:pt x="153733" y="289458"/>
                  </a:lnTo>
                  <a:lnTo>
                    <a:pt x="154063" y="290233"/>
                  </a:lnTo>
                  <a:lnTo>
                    <a:pt x="154978" y="291261"/>
                  </a:lnTo>
                  <a:lnTo>
                    <a:pt x="155714" y="291592"/>
                  </a:lnTo>
                  <a:lnTo>
                    <a:pt x="156451" y="291642"/>
                  </a:lnTo>
                  <a:lnTo>
                    <a:pt x="157200" y="291680"/>
                  </a:lnTo>
                  <a:lnTo>
                    <a:pt x="157899" y="291426"/>
                  </a:lnTo>
                  <a:lnTo>
                    <a:pt x="158445" y="290931"/>
                  </a:lnTo>
                  <a:lnTo>
                    <a:pt x="159004" y="290436"/>
                  </a:lnTo>
                  <a:lnTo>
                    <a:pt x="159346" y="289788"/>
                  </a:lnTo>
                  <a:lnTo>
                    <a:pt x="159423" y="288277"/>
                  </a:lnTo>
                  <a:close/>
                </a:path>
                <a:path w="499745" h="471804">
                  <a:moveTo>
                    <a:pt x="160832" y="313651"/>
                  </a:moveTo>
                  <a:lnTo>
                    <a:pt x="160578" y="312889"/>
                  </a:lnTo>
                  <a:lnTo>
                    <a:pt x="160070" y="312420"/>
                  </a:lnTo>
                  <a:lnTo>
                    <a:pt x="159092" y="311226"/>
                  </a:lnTo>
                  <a:lnTo>
                    <a:pt x="157073" y="311188"/>
                  </a:lnTo>
                  <a:lnTo>
                    <a:pt x="156121" y="312115"/>
                  </a:lnTo>
                  <a:lnTo>
                    <a:pt x="155562" y="312597"/>
                  </a:lnTo>
                  <a:lnTo>
                    <a:pt x="155219" y="313334"/>
                  </a:lnTo>
                  <a:lnTo>
                    <a:pt x="155130" y="314833"/>
                  </a:lnTo>
                  <a:lnTo>
                    <a:pt x="155397" y="315582"/>
                  </a:lnTo>
                  <a:lnTo>
                    <a:pt x="156311" y="316623"/>
                  </a:lnTo>
                  <a:lnTo>
                    <a:pt x="157035" y="317042"/>
                  </a:lnTo>
                  <a:lnTo>
                    <a:pt x="157784" y="317080"/>
                  </a:lnTo>
                  <a:lnTo>
                    <a:pt x="158521" y="317131"/>
                  </a:lnTo>
                  <a:lnTo>
                    <a:pt x="159296" y="316865"/>
                  </a:lnTo>
                  <a:lnTo>
                    <a:pt x="160401" y="315874"/>
                  </a:lnTo>
                  <a:lnTo>
                    <a:pt x="160743" y="315150"/>
                  </a:lnTo>
                  <a:lnTo>
                    <a:pt x="160832" y="313651"/>
                  </a:lnTo>
                  <a:close/>
                </a:path>
                <a:path w="499745" h="471804">
                  <a:moveTo>
                    <a:pt x="174294" y="27393"/>
                  </a:moveTo>
                  <a:lnTo>
                    <a:pt x="174117" y="26708"/>
                  </a:lnTo>
                  <a:lnTo>
                    <a:pt x="172567" y="24955"/>
                  </a:lnTo>
                  <a:lnTo>
                    <a:pt x="170611" y="24917"/>
                  </a:lnTo>
                  <a:lnTo>
                    <a:pt x="169595" y="25844"/>
                  </a:lnTo>
                  <a:lnTo>
                    <a:pt x="169037" y="26416"/>
                  </a:lnTo>
                  <a:lnTo>
                    <a:pt x="168694" y="27076"/>
                  </a:lnTo>
                  <a:lnTo>
                    <a:pt x="168605" y="28562"/>
                  </a:lnTo>
                  <a:lnTo>
                    <a:pt x="168935" y="29324"/>
                  </a:lnTo>
                  <a:lnTo>
                    <a:pt x="169849" y="30365"/>
                  </a:lnTo>
                  <a:lnTo>
                    <a:pt x="170586" y="30772"/>
                  </a:lnTo>
                  <a:lnTo>
                    <a:pt x="171323" y="30822"/>
                  </a:lnTo>
                  <a:lnTo>
                    <a:pt x="172072" y="30861"/>
                  </a:lnTo>
                  <a:lnTo>
                    <a:pt x="172770" y="30530"/>
                  </a:lnTo>
                  <a:lnTo>
                    <a:pt x="173316" y="30099"/>
                  </a:lnTo>
                  <a:lnTo>
                    <a:pt x="173875" y="29603"/>
                  </a:lnTo>
                  <a:lnTo>
                    <a:pt x="174218" y="28879"/>
                  </a:lnTo>
                  <a:lnTo>
                    <a:pt x="174294" y="27393"/>
                  </a:lnTo>
                  <a:close/>
                </a:path>
                <a:path w="499745" h="471804">
                  <a:moveTo>
                    <a:pt x="175704" y="52819"/>
                  </a:moveTo>
                  <a:lnTo>
                    <a:pt x="175450" y="52070"/>
                  </a:lnTo>
                  <a:lnTo>
                    <a:pt x="173964" y="50406"/>
                  </a:lnTo>
                  <a:lnTo>
                    <a:pt x="172021" y="50292"/>
                  </a:lnTo>
                  <a:lnTo>
                    <a:pt x="170992" y="51282"/>
                  </a:lnTo>
                  <a:lnTo>
                    <a:pt x="170434" y="51777"/>
                  </a:lnTo>
                  <a:lnTo>
                    <a:pt x="170091" y="52425"/>
                  </a:lnTo>
                  <a:lnTo>
                    <a:pt x="170002" y="54013"/>
                  </a:lnTo>
                  <a:lnTo>
                    <a:pt x="170268" y="54775"/>
                  </a:lnTo>
                  <a:lnTo>
                    <a:pt x="171183" y="55791"/>
                  </a:lnTo>
                  <a:lnTo>
                    <a:pt x="171919" y="56134"/>
                  </a:lnTo>
                  <a:lnTo>
                    <a:pt x="172656" y="56184"/>
                  </a:lnTo>
                  <a:lnTo>
                    <a:pt x="173405" y="56222"/>
                  </a:lnTo>
                  <a:lnTo>
                    <a:pt x="174167" y="55968"/>
                  </a:lnTo>
                  <a:lnTo>
                    <a:pt x="174650" y="55473"/>
                  </a:lnTo>
                  <a:lnTo>
                    <a:pt x="175272" y="54978"/>
                  </a:lnTo>
                  <a:lnTo>
                    <a:pt x="175615" y="54330"/>
                  </a:lnTo>
                  <a:lnTo>
                    <a:pt x="175704" y="52819"/>
                  </a:lnTo>
                  <a:close/>
                </a:path>
                <a:path w="499745" h="471804">
                  <a:moveTo>
                    <a:pt x="180581" y="189534"/>
                  </a:moveTo>
                  <a:lnTo>
                    <a:pt x="180327" y="188836"/>
                  </a:lnTo>
                  <a:lnTo>
                    <a:pt x="179832" y="188290"/>
                  </a:lnTo>
                  <a:lnTo>
                    <a:pt x="178765" y="187185"/>
                  </a:lnTo>
                  <a:lnTo>
                    <a:pt x="176822" y="187071"/>
                  </a:lnTo>
                  <a:lnTo>
                    <a:pt x="175869" y="188061"/>
                  </a:lnTo>
                  <a:lnTo>
                    <a:pt x="175323" y="188556"/>
                  </a:lnTo>
                  <a:lnTo>
                    <a:pt x="174980" y="189217"/>
                  </a:lnTo>
                  <a:lnTo>
                    <a:pt x="174891" y="190715"/>
                  </a:lnTo>
                  <a:lnTo>
                    <a:pt x="175158" y="191477"/>
                  </a:lnTo>
                  <a:lnTo>
                    <a:pt x="175564" y="191947"/>
                  </a:lnTo>
                  <a:lnTo>
                    <a:pt x="176060" y="192582"/>
                  </a:lnTo>
                  <a:lnTo>
                    <a:pt x="176784" y="192913"/>
                  </a:lnTo>
                  <a:lnTo>
                    <a:pt x="177546" y="192963"/>
                  </a:lnTo>
                  <a:lnTo>
                    <a:pt x="178282" y="193001"/>
                  </a:lnTo>
                  <a:lnTo>
                    <a:pt x="179044" y="192747"/>
                  </a:lnTo>
                  <a:lnTo>
                    <a:pt x="179527" y="192252"/>
                  </a:lnTo>
                  <a:lnTo>
                    <a:pt x="180073" y="191757"/>
                  </a:lnTo>
                  <a:lnTo>
                    <a:pt x="180505" y="191033"/>
                  </a:lnTo>
                  <a:lnTo>
                    <a:pt x="180581" y="189534"/>
                  </a:lnTo>
                  <a:close/>
                </a:path>
                <a:path w="499745" h="471804">
                  <a:moveTo>
                    <a:pt x="182511" y="155879"/>
                  </a:moveTo>
                  <a:lnTo>
                    <a:pt x="182245" y="155181"/>
                  </a:lnTo>
                  <a:lnTo>
                    <a:pt x="181749" y="154635"/>
                  </a:lnTo>
                  <a:lnTo>
                    <a:pt x="180682" y="153517"/>
                  </a:lnTo>
                  <a:lnTo>
                    <a:pt x="178739" y="153416"/>
                  </a:lnTo>
                  <a:lnTo>
                    <a:pt x="177711" y="154393"/>
                  </a:lnTo>
                  <a:lnTo>
                    <a:pt x="177152" y="154889"/>
                  </a:lnTo>
                  <a:lnTo>
                    <a:pt x="176898" y="155549"/>
                  </a:lnTo>
                  <a:lnTo>
                    <a:pt x="176809" y="157048"/>
                  </a:lnTo>
                  <a:lnTo>
                    <a:pt x="176987" y="157810"/>
                  </a:lnTo>
                  <a:lnTo>
                    <a:pt x="177482" y="158292"/>
                  </a:lnTo>
                  <a:lnTo>
                    <a:pt x="177977" y="158927"/>
                  </a:lnTo>
                  <a:lnTo>
                    <a:pt x="178701" y="159258"/>
                  </a:lnTo>
                  <a:lnTo>
                    <a:pt x="179463" y="159296"/>
                  </a:lnTo>
                  <a:lnTo>
                    <a:pt x="180200" y="159346"/>
                  </a:lnTo>
                  <a:lnTo>
                    <a:pt x="180975" y="159092"/>
                  </a:lnTo>
                  <a:lnTo>
                    <a:pt x="181521" y="158597"/>
                  </a:lnTo>
                  <a:lnTo>
                    <a:pt x="182079" y="158026"/>
                  </a:lnTo>
                  <a:lnTo>
                    <a:pt x="182422" y="157378"/>
                  </a:lnTo>
                  <a:lnTo>
                    <a:pt x="182511" y="155879"/>
                  </a:lnTo>
                  <a:close/>
                </a:path>
                <a:path w="499745" h="471804">
                  <a:moveTo>
                    <a:pt x="185051" y="357276"/>
                  </a:moveTo>
                  <a:lnTo>
                    <a:pt x="184797" y="356514"/>
                  </a:lnTo>
                  <a:lnTo>
                    <a:pt x="183311" y="354863"/>
                  </a:lnTo>
                  <a:lnTo>
                    <a:pt x="181444" y="354749"/>
                  </a:lnTo>
                  <a:lnTo>
                    <a:pt x="179781" y="356235"/>
                  </a:lnTo>
                  <a:lnTo>
                    <a:pt x="179451" y="356882"/>
                  </a:lnTo>
                  <a:lnTo>
                    <a:pt x="179362" y="358457"/>
                  </a:lnTo>
                  <a:lnTo>
                    <a:pt x="179616" y="359156"/>
                  </a:lnTo>
                  <a:lnTo>
                    <a:pt x="180606" y="360260"/>
                  </a:lnTo>
                  <a:lnTo>
                    <a:pt x="181330" y="360603"/>
                  </a:lnTo>
                  <a:lnTo>
                    <a:pt x="182003" y="360641"/>
                  </a:lnTo>
                  <a:lnTo>
                    <a:pt x="182753" y="360680"/>
                  </a:lnTo>
                  <a:lnTo>
                    <a:pt x="183515" y="360426"/>
                  </a:lnTo>
                  <a:lnTo>
                    <a:pt x="184632" y="359435"/>
                  </a:lnTo>
                  <a:lnTo>
                    <a:pt x="184975" y="358698"/>
                  </a:lnTo>
                  <a:lnTo>
                    <a:pt x="185051" y="357276"/>
                  </a:lnTo>
                  <a:close/>
                </a:path>
                <a:path w="499745" h="471804">
                  <a:moveTo>
                    <a:pt x="193967" y="250850"/>
                  </a:moveTo>
                  <a:lnTo>
                    <a:pt x="193713" y="250088"/>
                  </a:lnTo>
                  <a:lnTo>
                    <a:pt x="193217" y="249529"/>
                  </a:lnTo>
                  <a:lnTo>
                    <a:pt x="192151" y="248424"/>
                  </a:lnTo>
                  <a:lnTo>
                    <a:pt x="190207" y="248399"/>
                  </a:lnTo>
                  <a:lnTo>
                    <a:pt x="189255" y="249313"/>
                  </a:lnTo>
                  <a:lnTo>
                    <a:pt x="188709" y="249809"/>
                  </a:lnTo>
                  <a:lnTo>
                    <a:pt x="188366" y="250456"/>
                  </a:lnTo>
                  <a:lnTo>
                    <a:pt x="188277" y="252031"/>
                  </a:lnTo>
                  <a:lnTo>
                    <a:pt x="188531" y="252806"/>
                  </a:lnTo>
                  <a:lnTo>
                    <a:pt x="188950" y="253199"/>
                  </a:lnTo>
                  <a:lnTo>
                    <a:pt x="189445" y="253834"/>
                  </a:lnTo>
                  <a:lnTo>
                    <a:pt x="190169" y="254165"/>
                  </a:lnTo>
                  <a:lnTo>
                    <a:pt x="190931" y="254215"/>
                  </a:lnTo>
                  <a:lnTo>
                    <a:pt x="191668" y="254254"/>
                  </a:lnTo>
                  <a:lnTo>
                    <a:pt x="192443" y="254000"/>
                  </a:lnTo>
                  <a:lnTo>
                    <a:pt x="192913" y="253492"/>
                  </a:lnTo>
                  <a:lnTo>
                    <a:pt x="193459" y="253085"/>
                  </a:lnTo>
                  <a:lnTo>
                    <a:pt x="193890" y="252361"/>
                  </a:lnTo>
                  <a:lnTo>
                    <a:pt x="193967" y="250850"/>
                  </a:lnTo>
                  <a:close/>
                </a:path>
                <a:path w="499745" h="471804">
                  <a:moveTo>
                    <a:pt x="198196" y="200367"/>
                  </a:moveTo>
                  <a:lnTo>
                    <a:pt x="197942" y="199682"/>
                  </a:lnTo>
                  <a:lnTo>
                    <a:pt x="196456" y="198018"/>
                  </a:lnTo>
                  <a:lnTo>
                    <a:pt x="194424" y="197980"/>
                  </a:lnTo>
                  <a:lnTo>
                    <a:pt x="193560" y="198831"/>
                  </a:lnTo>
                  <a:lnTo>
                    <a:pt x="193001" y="199326"/>
                  </a:lnTo>
                  <a:lnTo>
                    <a:pt x="192595" y="200050"/>
                  </a:lnTo>
                  <a:lnTo>
                    <a:pt x="192493" y="201625"/>
                  </a:lnTo>
                  <a:lnTo>
                    <a:pt x="192760" y="202311"/>
                  </a:lnTo>
                  <a:lnTo>
                    <a:pt x="193255" y="202793"/>
                  </a:lnTo>
                  <a:lnTo>
                    <a:pt x="193751" y="203415"/>
                  </a:lnTo>
                  <a:lnTo>
                    <a:pt x="194398" y="203758"/>
                  </a:lnTo>
                  <a:lnTo>
                    <a:pt x="195224" y="203796"/>
                  </a:lnTo>
                  <a:lnTo>
                    <a:pt x="195973" y="203847"/>
                  </a:lnTo>
                  <a:lnTo>
                    <a:pt x="196659" y="203581"/>
                  </a:lnTo>
                  <a:lnTo>
                    <a:pt x="197218" y="203085"/>
                  </a:lnTo>
                  <a:lnTo>
                    <a:pt x="197777" y="202603"/>
                  </a:lnTo>
                  <a:lnTo>
                    <a:pt x="198120" y="201866"/>
                  </a:lnTo>
                  <a:lnTo>
                    <a:pt x="198196" y="200367"/>
                  </a:lnTo>
                  <a:close/>
                </a:path>
                <a:path w="499745" h="471804">
                  <a:moveTo>
                    <a:pt x="211137" y="319366"/>
                  </a:moveTo>
                  <a:lnTo>
                    <a:pt x="210883" y="318604"/>
                  </a:lnTo>
                  <a:lnTo>
                    <a:pt x="209397" y="316953"/>
                  </a:lnTo>
                  <a:lnTo>
                    <a:pt x="207543" y="316839"/>
                  </a:lnTo>
                  <a:lnTo>
                    <a:pt x="205879" y="318325"/>
                  </a:lnTo>
                  <a:lnTo>
                    <a:pt x="205536" y="318973"/>
                  </a:lnTo>
                  <a:lnTo>
                    <a:pt x="205447" y="320560"/>
                  </a:lnTo>
                  <a:lnTo>
                    <a:pt x="205701" y="321322"/>
                  </a:lnTo>
                  <a:lnTo>
                    <a:pt x="206209" y="321792"/>
                  </a:lnTo>
                  <a:lnTo>
                    <a:pt x="206692" y="322351"/>
                  </a:lnTo>
                  <a:lnTo>
                    <a:pt x="207429" y="322694"/>
                  </a:lnTo>
                  <a:lnTo>
                    <a:pt x="208102" y="322732"/>
                  </a:lnTo>
                  <a:lnTo>
                    <a:pt x="208851" y="322770"/>
                  </a:lnTo>
                  <a:lnTo>
                    <a:pt x="209613" y="322516"/>
                  </a:lnTo>
                  <a:lnTo>
                    <a:pt x="210083" y="322008"/>
                  </a:lnTo>
                  <a:lnTo>
                    <a:pt x="210718" y="321525"/>
                  </a:lnTo>
                  <a:lnTo>
                    <a:pt x="211061" y="320878"/>
                  </a:lnTo>
                  <a:lnTo>
                    <a:pt x="211137" y="319366"/>
                  </a:lnTo>
                  <a:close/>
                </a:path>
                <a:path w="499745" h="471804">
                  <a:moveTo>
                    <a:pt x="212140" y="375704"/>
                  </a:moveTo>
                  <a:lnTo>
                    <a:pt x="211874" y="374942"/>
                  </a:lnTo>
                  <a:lnTo>
                    <a:pt x="210400" y="373291"/>
                  </a:lnTo>
                  <a:lnTo>
                    <a:pt x="208597" y="373189"/>
                  </a:lnTo>
                  <a:lnTo>
                    <a:pt x="207416" y="374167"/>
                  </a:lnTo>
                  <a:lnTo>
                    <a:pt x="206857" y="374662"/>
                  </a:lnTo>
                  <a:lnTo>
                    <a:pt x="206527" y="375310"/>
                  </a:lnTo>
                  <a:lnTo>
                    <a:pt x="206438" y="376897"/>
                  </a:lnTo>
                  <a:lnTo>
                    <a:pt x="206692" y="377583"/>
                  </a:lnTo>
                  <a:lnTo>
                    <a:pt x="207683" y="378688"/>
                  </a:lnTo>
                  <a:lnTo>
                    <a:pt x="208419" y="379031"/>
                  </a:lnTo>
                  <a:lnTo>
                    <a:pt x="209092" y="379069"/>
                  </a:lnTo>
                  <a:lnTo>
                    <a:pt x="209842" y="379107"/>
                  </a:lnTo>
                  <a:lnTo>
                    <a:pt x="210604" y="378853"/>
                  </a:lnTo>
                  <a:lnTo>
                    <a:pt x="211709" y="377863"/>
                  </a:lnTo>
                  <a:lnTo>
                    <a:pt x="212051" y="377126"/>
                  </a:lnTo>
                  <a:lnTo>
                    <a:pt x="212140" y="375704"/>
                  </a:lnTo>
                  <a:close/>
                </a:path>
                <a:path w="499745" h="471804">
                  <a:moveTo>
                    <a:pt x="215442" y="169011"/>
                  </a:moveTo>
                  <a:lnTo>
                    <a:pt x="215252" y="168313"/>
                  </a:lnTo>
                  <a:lnTo>
                    <a:pt x="214757" y="167767"/>
                  </a:lnTo>
                  <a:lnTo>
                    <a:pt x="213690" y="166662"/>
                  </a:lnTo>
                  <a:lnTo>
                    <a:pt x="211747" y="166624"/>
                  </a:lnTo>
                  <a:lnTo>
                    <a:pt x="210794" y="167538"/>
                  </a:lnTo>
                  <a:lnTo>
                    <a:pt x="210248" y="168033"/>
                  </a:lnTo>
                  <a:lnTo>
                    <a:pt x="209905" y="168694"/>
                  </a:lnTo>
                  <a:lnTo>
                    <a:pt x="209816" y="170192"/>
                  </a:lnTo>
                  <a:lnTo>
                    <a:pt x="210083" y="170954"/>
                  </a:lnTo>
                  <a:lnTo>
                    <a:pt x="210502" y="171424"/>
                  </a:lnTo>
                  <a:lnTo>
                    <a:pt x="210997" y="172059"/>
                  </a:lnTo>
                  <a:lnTo>
                    <a:pt x="211721" y="172389"/>
                  </a:lnTo>
                  <a:lnTo>
                    <a:pt x="212471" y="172440"/>
                  </a:lnTo>
                  <a:lnTo>
                    <a:pt x="213220" y="172478"/>
                  </a:lnTo>
                  <a:lnTo>
                    <a:pt x="213982" y="172237"/>
                  </a:lnTo>
                  <a:lnTo>
                    <a:pt x="215087" y="171234"/>
                  </a:lnTo>
                  <a:lnTo>
                    <a:pt x="215353" y="170510"/>
                  </a:lnTo>
                  <a:lnTo>
                    <a:pt x="215442" y="169011"/>
                  </a:lnTo>
                  <a:close/>
                </a:path>
                <a:path w="499745" h="471804">
                  <a:moveTo>
                    <a:pt x="220205" y="234048"/>
                  </a:moveTo>
                  <a:lnTo>
                    <a:pt x="219951" y="233286"/>
                  </a:lnTo>
                  <a:lnTo>
                    <a:pt x="218478" y="231609"/>
                  </a:lnTo>
                  <a:lnTo>
                    <a:pt x="216674" y="231508"/>
                  </a:lnTo>
                  <a:lnTo>
                    <a:pt x="215493" y="232498"/>
                  </a:lnTo>
                  <a:lnTo>
                    <a:pt x="214947" y="232994"/>
                  </a:lnTo>
                  <a:lnTo>
                    <a:pt x="214604" y="233718"/>
                  </a:lnTo>
                  <a:lnTo>
                    <a:pt x="214515" y="235216"/>
                  </a:lnTo>
                  <a:lnTo>
                    <a:pt x="214769" y="235902"/>
                  </a:lnTo>
                  <a:lnTo>
                    <a:pt x="215760" y="237020"/>
                  </a:lnTo>
                  <a:lnTo>
                    <a:pt x="216496" y="237363"/>
                  </a:lnTo>
                  <a:lnTo>
                    <a:pt x="217170" y="237401"/>
                  </a:lnTo>
                  <a:lnTo>
                    <a:pt x="217982" y="237451"/>
                  </a:lnTo>
                  <a:lnTo>
                    <a:pt x="218681" y="237185"/>
                  </a:lnTo>
                  <a:lnTo>
                    <a:pt x="219786" y="236194"/>
                  </a:lnTo>
                  <a:lnTo>
                    <a:pt x="220129" y="235546"/>
                  </a:lnTo>
                  <a:lnTo>
                    <a:pt x="220205" y="234048"/>
                  </a:lnTo>
                  <a:close/>
                </a:path>
                <a:path w="499745" h="471804">
                  <a:moveTo>
                    <a:pt x="225082" y="272300"/>
                  </a:moveTo>
                  <a:lnTo>
                    <a:pt x="224815" y="271602"/>
                  </a:lnTo>
                  <a:lnTo>
                    <a:pt x="224320" y="270979"/>
                  </a:lnTo>
                  <a:lnTo>
                    <a:pt x="223342" y="269938"/>
                  </a:lnTo>
                  <a:lnTo>
                    <a:pt x="221538" y="269760"/>
                  </a:lnTo>
                  <a:lnTo>
                    <a:pt x="219811" y="271322"/>
                  </a:lnTo>
                  <a:lnTo>
                    <a:pt x="219468" y="271983"/>
                  </a:lnTo>
                  <a:lnTo>
                    <a:pt x="219379" y="273469"/>
                  </a:lnTo>
                  <a:lnTo>
                    <a:pt x="219646" y="274231"/>
                  </a:lnTo>
                  <a:lnTo>
                    <a:pt x="220624" y="275336"/>
                  </a:lnTo>
                  <a:lnTo>
                    <a:pt x="221297" y="275602"/>
                  </a:lnTo>
                  <a:lnTo>
                    <a:pt x="222034" y="275640"/>
                  </a:lnTo>
                  <a:lnTo>
                    <a:pt x="222783" y="275678"/>
                  </a:lnTo>
                  <a:lnTo>
                    <a:pt x="223545" y="275513"/>
                  </a:lnTo>
                  <a:lnTo>
                    <a:pt x="224650" y="274510"/>
                  </a:lnTo>
                  <a:lnTo>
                    <a:pt x="224993" y="273786"/>
                  </a:lnTo>
                  <a:lnTo>
                    <a:pt x="225082" y="272300"/>
                  </a:lnTo>
                  <a:close/>
                </a:path>
                <a:path w="499745" h="471804">
                  <a:moveTo>
                    <a:pt x="239356" y="194322"/>
                  </a:moveTo>
                  <a:lnTo>
                    <a:pt x="239102" y="193548"/>
                  </a:lnTo>
                  <a:lnTo>
                    <a:pt x="237629" y="191884"/>
                  </a:lnTo>
                  <a:lnTo>
                    <a:pt x="235750" y="191782"/>
                  </a:lnTo>
                  <a:lnTo>
                    <a:pt x="234645" y="192773"/>
                  </a:lnTo>
                  <a:lnTo>
                    <a:pt x="234086" y="193255"/>
                  </a:lnTo>
                  <a:lnTo>
                    <a:pt x="233756" y="193992"/>
                  </a:lnTo>
                  <a:lnTo>
                    <a:pt x="233667" y="195491"/>
                  </a:lnTo>
                  <a:lnTo>
                    <a:pt x="233921" y="196253"/>
                  </a:lnTo>
                  <a:lnTo>
                    <a:pt x="234911" y="197358"/>
                  </a:lnTo>
                  <a:lnTo>
                    <a:pt x="235635" y="197700"/>
                  </a:lnTo>
                  <a:lnTo>
                    <a:pt x="236308" y="197739"/>
                  </a:lnTo>
                  <a:lnTo>
                    <a:pt x="237058" y="197789"/>
                  </a:lnTo>
                  <a:lnTo>
                    <a:pt x="237820" y="197523"/>
                  </a:lnTo>
                  <a:lnTo>
                    <a:pt x="238925" y="196532"/>
                  </a:lnTo>
                  <a:lnTo>
                    <a:pt x="239268" y="195808"/>
                  </a:lnTo>
                  <a:lnTo>
                    <a:pt x="239356" y="194322"/>
                  </a:lnTo>
                  <a:close/>
                </a:path>
                <a:path w="499745" h="471804">
                  <a:moveTo>
                    <a:pt x="242912" y="304228"/>
                  </a:moveTo>
                  <a:lnTo>
                    <a:pt x="242658" y="303466"/>
                  </a:lnTo>
                  <a:lnTo>
                    <a:pt x="242150" y="302983"/>
                  </a:lnTo>
                  <a:lnTo>
                    <a:pt x="241173" y="301879"/>
                  </a:lnTo>
                  <a:lnTo>
                    <a:pt x="239306" y="301853"/>
                  </a:lnTo>
                  <a:lnTo>
                    <a:pt x="238277" y="302755"/>
                  </a:lnTo>
                  <a:lnTo>
                    <a:pt x="237718" y="303174"/>
                  </a:lnTo>
                  <a:lnTo>
                    <a:pt x="237312" y="303898"/>
                  </a:lnTo>
                  <a:lnTo>
                    <a:pt x="237210" y="305485"/>
                  </a:lnTo>
                  <a:lnTo>
                    <a:pt x="237477" y="306171"/>
                  </a:lnTo>
                  <a:lnTo>
                    <a:pt x="238467" y="307276"/>
                  </a:lnTo>
                  <a:lnTo>
                    <a:pt x="239204" y="307619"/>
                  </a:lnTo>
                  <a:lnTo>
                    <a:pt x="239941" y="307657"/>
                  </a:lnTo>
                  <a:lnTo>
                    <a:pt x="240690" y="307708"/>
                  </a:lnTo>
                  <a:lnTo>
                    <a:pt x="241388" y="307441"/>
                  </a:lnTo>
                  <a:lnTo>
                    <a:pt x="241935" y="306946"/>
                  </a:lnTo>
                  <a:lnTo>
                    <a:pt x="242493" y="306451"/>
                  </a:lnTo>
                  <a:lnTo>
                    <a:pt x="242836" y="305727"/>
                  </a:lnTo>
                  <a:lnTo>
                    <a:pt x="242912" y="304228"/>
                  </a:lnTo>
                  <a:close/>
                </a:path>
                <a:path w="499745" h="471804">
                  <a:moveTo>
                    <a:pt x="246926" y="332663"/>
                  </a:moveTo>
                  <a:lnTo>
                    <a:pt x="246672" y="331901"/>
                  </a:lnTo>
                  <a:lnTo>
                    <a:pt x="245186" y="330250"/>
                  </a:lnTo>
                  <a:lnTo>
                    <a:pt x="243319" y="330136"/>
                  </a:lnTo>
                  <a:lnTo>
                    <a:pt x="241655" y="331622"/>
                  </a:lnTo>
                  <a:lnTo>
                    <a:pt x="241312" y="332270"/>
                  </a:lnTo>
                  <a:lnTo>
                    <a:pt x="241223" y="333857"/>
                  </a:lnTo>
                  <a:lnTo>
                    <a:pt x="241490" y="334543"/>
                  </a:lnTo>
                  <a:lnTo>
                    <a:pt x="242468" y="335648"/>
                  </a:lnTo>
                  <a:lnTo>
                    <a:pt x="243205" y="335991"/>
                  </a:lnTo>
                  <a:lnTo>
                    <a:pt x="243954" y="336029"/>
                  </a:lnTo>
                  <a:lnTo>
                    <a:pt x="244703" y="336080"/>
                  </a:lnTo>
                  <a:lnTo>
                    <a:pt x="245389" y="335813"/>
                  </a:lnTo>
                  <a:lnTo>
                    <a:pt x="245935" y="335318"/>
                  </a:lnTo>
                  <a:lnTo>
                    <a:pt x="246494" y="334822"/>
                  </a:lnTo>
                  <a:lnTo>
                    <a:pt x="246837" y="334086"/>
                  </a:lnTo>
                  <a:lnTo>
                    <a:pt x="246926" y="332663"/>
                  </a:lnTo>
                  <a:close/>
                </a:path>
                <a:path w="499745" h="471804">
                  <a:moveTo>
                    <a:pt x="253530" y="365391"/>
                  </a:moveTo>
                  <a:lnTo>
                    <a:pt x="253276" y="364629"/>
                  </a:lnTo>
                  <a:lnTo>
                    <a:pt x="251790" y="362966"/>
                  </a:lnTo>
                  <a:lnTo>
                    <a:pt x="249847" y="362927"/>
                  </a:lnTo>
                  <a:lnTo>
                    <a:pt x="248272" y="364337"/>
                  </a:lnTo>
                  <a:lnTo>
                    <a:pt x="247929" y="364998"/>
                  </a:lnTo>
                  <a:lnTo>
                    <a:pt x="247840" y="366572"/>
                  </a:lnTo>
                  <a:lnTo>
                    <a:pt x="248107" y="367258"/>
                  </a:lnTo>
                  <a:lnTo>
                    <a:pt x="248589" y="367804"/>
                  </a:lnTo>
                  <a:lnTo>
                    <a:pt x="249085" y="368363"/>
                  </a:lnTo>
                  <a:lnTo>
                    <a:pt x="249745" y="368706"/>
                  </a:lnTo>
                  <a:lnTo>
                    <a:pt x="250494" y="368744"/>
                  </a:lnTo>
                  <a:lnTo>
                    <a:pt x="251231" y="368795"/>
                  </a:lnTo>
                  <a:lnTo>
                    <a:pt x="252006" y="368528"/>
                  </a:lnTo>
                  <a:lnTo>
                    <a:pt x="253111" y="367550"/>
                  </a:lnTo>
                  <a:lnTo>
                    <a:pt x="253453" y="366814"/>
                  </a:lnTo>
                  <a:lnTo>
                    <a:pt x="253530" y="365391"/>
                  </a:lnTo>
                  <a:close/>
                </a:path>
                <a:path w="499745" h="471804">
                  <a:moveTo>
                    <a:pt x="254622" y="394944"/>
                  </a:moveTo>
                  <a:lnTo>
                    <a:pt x="254368" y="394258"/>
                  </a:lnTo>
                  <a:lnTo>
                    <a:pt x="252882" y="392595"/>
                  </a:lnTo>
                  <a:lnTo>
                    <a:pt x="251015" y="392493"/>
                  </a:lnTo>
                  <a:lnTo>
                    <a:pt x="249986" y="393471"/>
                  </a:lnTo>
                  <a:lnTo>
                    <a:pt x="249428" y="393903"/>
                  </a:lnTo>
                  <a:lnTo>
                    <a:pt x="249021" y="394627"/>
                  </a:lnTo>
                  <a:lnTo>
                    <a:pt x="248920" y="396201"/>
                  </a:lnTo>
                  <a:lnTo>
                    <a:pt x="249262" y="396963"/>
                  </a:lnTo>
                  <a:lnTo>
                    <a:pt x="250177" y="397992"/>
                  </a:lnTo>
                  <a:lnTo>
                    <a:pt x="250901" y="398335"/>
                  </a:lnTo>
                  <a:lnTo>
                    <a:pt x="251650" y="398373"/>
                  </a:lnTo>
                  <a:lnTo>
                    <a:pt x="252399" y="398424"/>
                  </a:lnTo>
                  <a:lnTo>
                    <a:pt x="253085" y="398170"/>
                  </a:lnTo>
                  <a:lnTo>
                    <a:pt x="253644" y="397662"/>
                  </a:lnTo>
                  <a:lnTo>
                    <a:pt x="254190" y="397243"/>
                  </a:lnTo>
                  <a:lnTo>
                    <a:pt x="254533" y="396519"/>
                  </a:lnTo>
                  <a:lnTo>
                    <a:pt x="254622" y="394944"/>
                  </a:lnTo>
                  <a:close/>
                </a:path>
                <a:path w="499745" h="471804">
                  <a:moveTo>
                    <a:pt x="261023" y="160350"/>
                  </a:moveTo>
                  <a:lnTo>
                    <a:pt x="260692" y="159588"/>
                  </a:lnTo>
                  <a:lnTo>
                    <a:pt x="260261" y="159105"/>
                  </a:lnTo>
                  <a:lnTo>
                    <a:pt x="259207" y="158000"/>
                  </a:lnTo>
                  <a:lnTo>
                    <a:pt x="257327" y="157886"/>
                  </a:lnTo>
                  <a:lnTo>
                    <a:pt x="255765" y="159296"/>
                  </a:lnTo>
                  <a:lnTo>
                    <a:pt x="255422" y="160032"/>
                  </a:lnTo>
                  <a:lnTo>
                    <a:pt x="255333" y="161531"/>
                  </a:lnTo>
                  <a:lnTo>
                    <a:pt x="255587" y="162293"/>
                  </a:lnTo>
                  <a:lnTo>
                    <a:pt x="256006" y="162839"/>
                  </a:lnTo>
                  <a:lnTo>
                    <a:pt x="256578" y="163410"/>
                  </a:lnTo>
                  <a:lnTo>
                    <a:pt x="257225" y="163741"/>
                  </a:lnTo>
                  <a:lnTo>
                    <a:pt x="257975" y="163779"/>
                  </a:lnTo>
                  <a:lnTo>
                    <a:pt x="258724" y="163817"/>
                  </a:lnTo>
                  <a:lnTo>
                    <a:pt x="259410" y="163563"/>
                  </a:lnTo>
                  <a:lnTo>
                    <a:pt x="260515" y="162572"/>
                  </a:lnTo>
                  <a:lnTo>
                    <a:pt x="260946" y="161848"/>
                  </a:lnTo>
                  <a:lnTo>
                    <a:pt x="261023" y="160350"/>
                  </a:lnTo>
                  <a:close/>
                </a:path>
                <a:path w="499745" h="471804">
                  <a:moveTo>
                    <a:pt x="268452" y="276123"/>
                  </a:moveTo>
                  <a:lnTo>
                    <a:pt x="268198" y="275437"/>
                  </a:lnTo>
                  <a:lnTo>
                    <a:pt x="266712" y="273761"/>
                  </a:lnTo>
                  <a:lnTo>
                    <a:pt x="264833" y="273735"/>
                  </a:lnTo>
                  <a:lnTo>
                    <a:pt x="263728" y="274650"/>
                  </a:lnTo>
                  <a:lnTo>
                    <a:pt x="263182" y="275145"/>
                  </a:lnTo>
                  <a:lnTo>
                    <a:pt x="262851" y="275793"/>
                  </a:lnTo>
                  <a:lnTo>
                    <a:pt x="262763" y="277368"/>
                  </a:lnTo>
                  <a:lnTo>
                    <a:pt x="263004" y="278130"/>
                  </a:lnTo>
                  <a:lnTo>
                    <a:pt x="263512" y="278599"/>
                  </a:lnTo>
                  <a:lnTo>
                    <a:pt x="264007" y="279158"/>
                  </a:lnTo>
                  <a:lnTo>
                    <a:pt x="264731" y="279514"/>
                  </a:lnTo>
                  <a:lnTo>
                    <a:pt x="265404" y="279552"/>
                  </a:lnTo>
                  <a:lnTo>
                    <a:pt x="266153" y="279590"/>
                  </a:lnTo>
                  <a:lnTo>
                    <a:pt x="266915" y="279336"/>
                  </a:lnTo>
                  <a:lnTo>
                    <a:pt x="267474" y="278841"/>
                  </a:lnTo>
                  <a:lnTo>
                    <a:pt x="268020" y="278422"/>
                  </a:lnTo>
                  <a:lnTo>
                    <a:pt x="268363" y="277685"/>
                  </a:lnTo>
                  <a:lnTo>
                    <a:pt x="268452" y="276123"/>
                  </a:lnTo>
                  <a:close/>
                </a:path>
                <a:path w="499745" h="471804">
                  <a:moveTo>
                    <a:pt x="277114" y="420166"/>
                  </a:moveTo>
                  <a:lnTo>
                    <a:pt x="276860" y="419468"/>
                  </a:lnTo>
                  <a:lnTo>
                    <a:pt x="275386" y="417817"/>
                  </a:lnTo>
                  <a:lnTo>
                    <a:pt x="273507" y="417715"/>
                  </a:lnTo>
                  <a:lnTo>
                    <a:pt x="271843" y="419188"/>
                  </a:lnTo>
                  <a:lnTo>
                    <a:pt x="271513" y="419849"/>
                  </a:lnTo>
                  <a:lnTo>
                    <a:pt x="271424" y="421347"/>
                  </a:lnTo>
                  <a:lnTo>
                    <a:pt x="271678" y="422109"/>
                  </a:lnTo>
                  <a:lnTo>
                    <a:pt x="272669" y="423214"/>
                  </a:lnTo>
                  <a:lnTo>
                    <a:pt x="273329" y="423545"/>
                  </a:lnTo>
                  <a:lnTo>
                    <a:pt x="274066" y="423595"/>
                  </a:lnTo>
                  <a:lnTo>
                    <a:pt x="274891" y="423646"/>
                  </a:lnTo>
                  <a:lnTo>
                    <a:pt x="275577" y="423392"/>
                  </a:lnTo>
                  <a:lnTo>
                    <a:pt x="276694" y="422389"/>
                  </a:lnTo>
                  <a:lnTo>
                    <a:pt x="277037" y="421665"/>
                  </a:lnTo>
                  <a:lnTo>
                    <a:pt x="277114" y="420166"/>
                  </a:lnTo>
                  <a:close/>
                </a:path>
                <a:path w="499745" h="471804">
                  <a:moveTo>
                    <a:pt x="279260" y="324612"/>
                  </a:moveTo>
                  <a:lnTo>
                    <a:pt x="279006" y="323913"/>
                  </a:lnTo>
                  <a:lnTo>
                    <a:pt x="277520" y="322262"/>
                  </a:lnTo>
                  <a:lnTo>
                    <a:pt x="275653" y="322160"/>
                  </a:lnTo>
                  <a:lnTo>
                    <a:pt x="274002" y="323634"/>
                  </a:lnTo>
                  <a:lnTo>
                    <a:pt x="273659" y="324294"/>
                  </a:lnTo>
                  <a:lnTo>
                    <a:pt x="273570" y="325793"/>
                  </a:lnTo>
                  <a:lnTo>
                    <a:pt x="273824" y="326555"/>
                  </a:lnTo>
                  <a:lnTo>
                    <a:pt x="274815" y="327660"/>
                  </a:lnTo>
                  <a:lnTo>
                    <a:pt x="275551" y="328002"/>
                  </a:lnTo>
                  <a:lnTo>
                    <a:pt x="276288" y="328041"/>
                  </a:lnTo>
                  <a:lnTo>
                    <a:pt x="277037" y="328079"/>
                  </a:lnTo>
                  <a:lnTo>
                    <a:pt x="277736" y="327825"/>
                  </a:lnTo>
                  <a:lnTo>
                    <a:pt x="278841" y="326834"/>
                  </a:lnTo>
                  <a:lnTo>
                    <a:pt x="279184" y="326110"/>
                  </a:lnTo>
                  <a:lnTo>
                    <a:pt x="279260" y="324612"/>
                  </a:lnTo>
                  <a:close/>
                </a:path>
                <a:path w="499745" h="471804">
                  <a:moveTo>
                    <a:pt x="283565" y="233451"/>
                  </a:moveTo>
                  <a:lnTo>
                    <a:pt x="283311" y="232689"/>
                  </a:lnTo>
                  <a:lnTo>
                    <a:pt x="281825" y="231025"/>
                  </a:lnTo>
                  <a:lnTo>
                    <a:pt x="279958" y="230924"/>
                  </a:lnTo>
                  <a:lnTo>
                    <a:pt x="278295" y="232397"/>
                  </a:lnTo>
                  <a:lnTo>
                    <a:pt x="277964" y="233057"/>
                  </a:lnTo>
                  <a:lnTo>
                    <a:pt x="277863" y="234632"/>
                  </a:lnTo>
                  <a:lnTo>
                    <a:pt x="278130" y="235331"/>
                  </a:lnTo>
                  <a:lnTo>
                    <a:pt x="279120" y="236423"/>
                  </a:lnTo>
                  <a:lnTo>
                    <a:pt x="279844" y="236766"/>
                  </a:lnTo>
                  <a:lnTo>
                    <a:pt x="280517" y="236804"/>
                  </a:lnTo>
                  <a:lnTo>
                    <a:pt x="281266" y="236855"/>
                  </a:lnTo>
                  <a:lnTo>
                    <a:pt x="282028" y="236588"/>
                  </a:lnTo>
                  <a:lnTo>
                    <a:pt x="283146" y="235610"/>
                  </a:lnTo>
                  <a:lnTo>
                    <a:pt x="283489" y="234873"/>
                  </a:lnTo>
                  <a:lnTo>
                    <a:pt x="283565" y="233451"/>
                  </a:lnTo>
                  <a:close/>
                </a:path>
                <a:path w="499745" h="471804">
                  <a:moveTo>
                    <a:pt x="297561" y="208889"/>
                  </a:moveTo>
                  <a:lnTo>
                    <a:pt x="297307" y="208127"/>
                  </a:lnTo>
                  <a:lnTo>
                    <a:pt x="296887" y="207581"/>
                  </a:lnTo>
                  <a:lnTo>
                    <a:pt x="295833" y="206463"/>
                  </a:lnTo>
                  <a:lnTo>
                    <a:pt x="293954" y="206362"/>
                  </a:lnTo>
                  <a:lnTo>
                    <a:pt x="292849" y="207352"/>
                  </a:lnTo>
                  <a:lnTo>
                    <a:pt x="292303" y="207835"/>
                  </a:lnTo>
                  <a:lnTo>
                    <a:pt x="292036" y="208584"/>
                  </a:lnTo>
                  <a:lnTo>
                    <a:pt x="291947" y="210070"/>
                  </a:lnTo>
                  <a:lnTo>
                    <a:pt x="292125" y="210756"/>
                  </a:lnTo>
                  <a:lnTo>
                    <a:pt x="292620" y="211378"/>
                  </a:lnTo>
                  <a:lnTo>
                    <a:pt x="293192" y="211937"/>
                  </a:lnTo>
                  <a:lnTo>
                    <a:pt x="293839" y="212280"/>
                  </a:lnTo>
                  <a:lnTo>
                    <a:pt x="294601" y="212318"/>
                  </a:lnTo>
                  <a:lnTo>
                    <a:pt x="295338" y="212369"/>
                  </a:lnTo>
                  <a:lnTo>
                    <a:pt x="296037" y="212102"/>
                  </a:lnTo>
                  <a:lnTo>
                    <a:pt x="297129" y="211112"/>
                  </a:lnTo>
                  <a:lnTo>
                    <a:pt x="297472" y="210388"/>
                  </a:lnTo>
                  <a:lnTo>
                    <a:pt x="297561" y="208889"/>
                  </a:lnTo>
                  <a:close/>
                </a:path>
                <a:path w="499745" h="471804">
                  <a:moveTo>
                    <a:pt x="303987" y="293687"/>
                  </a:moveTo>
                  <a:lnTo>
                    <a:pt x="303720" y="292912"/>
                  </a:lnTo>
                  <a:lnTo>
                    <a:pt x="303314" y="292366"/>
                  </a:lnTo>
                  <a:lnTo>
                    <a:pt x="302247" y="291325"/>
                  </a:lnTo>
                  <a:lnTo>
                    <a:pt x="300367" y="291223"/>
                  </a:lnTo>
                  <a:lnTo>
                    <a:pt x="298792" y="292633"/>
                  </a:lnTo>
                  <a:lnTo>
                    <a:pt x="298462" y="293370"/>
                  </a:lnTo>
                  <a:lnTo>
                    <a:pt x="298373" y="294855"/>
                  </a:lnTo>
                  <a:lnTo>
                    <a:pt x="298551" y="295541"/>
                  </a:lnTo>
                  <a:lnTo>
                    <a:pt x="299618" y="296735"/>
                  </a:lnTo>
                  <a:lnTo>
                    <a:pt x="300266" y="297065"/>
                  </a:lnTo>
                  <a:lnTo>
                    <a:pt x="301015" y="297116"/>
                  </a:lnTo>
                  <a:lnTo>
                    <a:pt x="301764" y="297154"/>
                  </a:lnTo>
                  <a:lnTo>
                    <a:pt x="302450" y="296887"/>
                  </a:lnTo>
                  <a:lnTo>
                    <a:pt x="303085" y="296405"/>
                  </a:lnTo>
                  <a:lnTo>
                    <a:pt x="303644" y="295833"/>
                  </a:lnTo>
                  <a:lnTo>
                    <a:pt x="303898" y="295173"/>
                  </a:lnTo>
                  <a:lnTo>
                    <a:pt x="303987" y="293687"/>
                  </a:lnTo>
                  <a:close/>
                </a:path>
                <a:path w="499745" h="471804">
                  <a:moveTo>
                    <a:pt x="304228" y="167017"/>
                  </a:moveTo>
                  <a:lnTo>
                    <a:pt x="303974" y="166331"/>
                  </a:lnTo>
                  <a:lnTo>
                    <a:pt x="302488" y="164668"/>
                  </a:lnTo>
                  <a:lnTo>
                    <a:pt x="300545" y="164553"/>
                  </a:lnTo>
                  <a:lnTo>
                    <a:pt x="299516" y="165544"/>
                  </a:lnTo>
                  <a:lnTo>
                    <a:pt x="298958" y="165963"/>
                  </a:lnTo>
                  <a:lnTo>
                    <a:pt x="298627" y="166700"/>
                  </a:lnTo>
                  <a:lnTo>
                    <a:pt x="298526" y="168275"/>
                  </a:lnTo>
                  <a:lnTo>
                    <a:pt x="298792" y="169037"/>
                  </a:lnTo>
                  <a:lnTo>
                    <a:pt x="299288" y="169519"/>
                  </a:lnTo>
                  <a:lnTo>
                    <a:pt x="299783" y="170065"/>
                  </a:lnTo>
                  <a:lnTo>
                    <a:pt x="300443" y="170408"/>
                  </a:lnTo>
                  <a:lnTo>
                    <a:pt x="301180" y="170446"/>
                  </a:lnTo>
                  <a:lnTo>
                    <a:pt x="301929" y="170497"/>
                  </a:lnTo>
                  <a:lnTo>
                    <a:pt x="302691" y="170230"/>
                  </a:lnTo>
                  <a:lnTo>
                    <a:pt x="303174" y="169735"/>
                  </a:lnTo>
                  <a:lnTo>
                    <a:pt x="303809" y="169252"/>
                  </a:lnTo>
                  <a:lnTo>
                    <a:pt x="304139" y="168605"/>
                  </a:lnTo>
                  <a:lnTo>
                    <a:pt x="304228" y="167017"/>
                  </a:lnTo>
                  <a:close/>
                </a:path>
                <a:path w="499745" h="471804">
                  <a:moveTo>
                    <a:pt x="307644" y="378320"/>
                  </a:moveTo>
                  <a:lnTo>
                    <a:pt x="307378" y="377621"/>
                  </a:lnTo>
                  <a:lnTo>
                    <a:pt x="306895" y="376999"/>
                  </a:lnTo>
                  <a:lnTo>
                    <a:pt x="305904" y="375881"/>
                  </a:lnTo>
                  <a:lnTo>
                    <a:pt x="304038" y="375780"/>
                  </a:lnTo>
                  <a:lnTo>
                    <a:pt x="302920" y="376770"/>
                  </a:lnTo>
                  <a:lnTo>
                    <a:pt x="302361" y="377342"/>
                  </a:lnTo>
                  <a:lnTo>
                    <a:pt x="302031" y="377990"/>
                  </a:lnTo>
                  <a:lnTo>
                    <a:pt x="301942" y="379488"/>
                  </a:lnTo>
                  <a:lnTo>
                    <a:pt x="302196" y="380174"/>
                  </a:lnTo>
                  <a:lnTo>
                    <a:pt x="303199" y="381279"/>
                  </a:lnTo>
                  <a:lnTo>
                    <a:pt x="303923" y="381698"/>
                  </a:lnTo>
                  <a:lnTo>
                    <a:pt x="304584" y="381736"/>
                  </a:lnTo>
                  <a:lnTo>
                    <a:pt x="305346" y="381787"/>
                  </a:lnTo>
                  <a:lnTo>
                    <a:pt x="306108" y="381444"/>
                  </a:lnTo>
                  <a:lnTo>
                    <a:pt x="306654" y="381025"/>
                  </a:lnTo>
                  <a:lnTo>
                    <a:pt x="307213" y="380453"/>
                  </a:lnTo>
                  <a:lnTo>
                    <a:pt x="307555" y="379806"/>
                  </a:lnTo>
                  <a:lnTo>
                    <a:pt x="307644" y="378320"/>
                  </a:lnTo>
                  <a:close/>
                </a:path>
                <a:path w="499745" h="471804">
                  <a:moveTo>
                    <a:pt x="313537" y="422249"/>
                  </a:moveTo>
                  <a:lnTo>
                    <a:pt x="313270" y="421551"/>
                  </a:lnTo>
                  <a:lnTo>
                    <a:pt x="312851" y="421005"/>
                  </a:lnTo>
                  <a:lnTo>
                    <a:pt x="311797" y="419900"/>
                  </a:lnTo>
                  <a:lnTo>
                    <a:pt x="309918" y="419798"/>
                  </a:lnTo>
                  <a:lnTo>
                    <a:pt x="308267" y="421259"/>
                  </a:lnTo>
                  <a:lnTo>
                    <a:pt x="308000" y="421932"/>
                  </a:lnTo>
                  <a:lnTo>
                    <a:pt x="307924" y="423430"/>
                  </a:lnTo>
                  <a:lnTo>
                    <a:pt x="308089" y="424192"/>
                  </a:lnTo>
                  <a:lnTo>
                    <a:pt x="308660" y="424738"/>
                  </a:lnTo>
                  <a:lnTo>
                    <a:pt x="309156" y="425297"/>
                  </a:lnTo>
                  <a:lnTo>
                    <a:pt x="309816" y="425627"/>
                  </a:lnTo>
                  <a:lnTo>
                    <a:pt x="310565" y="425678"/>
                  </a:lnTo>
                  <a:lnTo>
                    <a:pt x="311315" y="425716"/>
                  </a:lnTo>
                  <a:lnTo>
                    <a:pt x="312000" y="425462"/>
                  </a:lnTo>
                  <a:lnTo>
                    <a:pt x="312623" y="424967"/>
                  </a:lnTo>
                  <a:lnTo>
                    <a:pt x="313105" y="424472"/>
                  </a:lnTo>
                  <a:lnTo>
                    <a:pt x="313448" y="423748"/>
                  </a:lnTo>
                  <a:lnTo>
                    <a:pt x="313537" y="422249"/>
                  </a:lnTo>
                  <a:close/>
                </a:path>
                <a:path w="499745" h="471804">
                  <a:moveTo>
                    <a:pt x="314198" y="263271"/>
                  </a:moveTo>
                  <a:lnTo>
                    <a:pt x="313944" y="262585"/>
                  </a:lnTo>
                  <a:lnTo>
                    <a:pt x="312458" y="260921"/>
                  </a:lnTo>
                  <a:lnTo>
                    <a:pt x="310515" y="260807"/>
                  </a:lnTo>
                  <a:lnTo>
                    <a:pt x="309473" y="261797"/>
                  </a:lnTo>
                  <a:lnTo>
                    <a:pt x="308927" y="262293"/>
                  </a:lnTo>
                  <a:lnTo>
                    <a:pt x="308597" y="262940"/>
                  </a:lnTo>
                  <a:lnTo>
                    <a:pt x="308508" y="264528"/>
                  </a:lnTo>
                  <a:lnTo>
                    <a:pt x="308749" y="265290"/>
                  </a:lnTo>
                  <a:lnTo>
                    <a:pt x="309257" y="265760"/>
                  </a:lnTo>
                  <a:lnTo>
                    <a:pt x="309753" y="266319"/>
                  </a:lnTo>
                  <a:lnTo>
                    <a:pt x="310476" y="266661"/>
                  </a:lnTo>
                  <a:lnTo>
                    <a:pt x="311150" y="266700"/>
                  </a:lnTo>
                  <a:lnTo>
                    <a:pt x="311899" y="266738"/>
                  </a:lnTo>
                  <a:lnTo>
                    <a:pt x="312661" y="266484"/>
                  </a:lnTo>
                  <a:lnTo>
                    <a:pt x="313220" y="265988"/>
                  </a:lnTo>
                  <a:lnTo>
                    <a:pt x="313766" y="265569"/>
                  </a:lnTo>
                  <a:lnTo>
                    <a:pt x="314109" y="264845"/>
                  </a:lnTo>
                  <a:lnTo>
                    <a:pt x="314198" y="263271"/>
                  </a:lnTo>
                  <a:close/>
                </a:path>
                <a:path w="499745" h="471804">
                  <a:moveTo>
                    <a:pt x="325678" y="332892"/>
                  </a:moveTo>
                  <a:lnTo>
                    <a:pt x="325424" y="332117"/>
                  </a:lnTo>
                  <a:lnTo>
                    <a:pt x="324929" y="331647"/>
                  </a:lnTo>
                  <a:lnTo>
                    <a:pt x="323938" y="330542"/>
                  </a:lnTo>
                  <a:lnTo>
                    <a:pt x="322072" y="330441"/>
                  </a:lnTo>
                  <a:lnTo>
                    <a:pt x="321043" y="331355"/>
                  </a:lnTo>
                  <a:lnTo>
                    <a:pt x="320484" y="331838"/>
                  </a:lnTo>
                  <a:lnTo>
                    <a:pt x="320078" y="332574"/>
                  </a:lnTo>
                  <a:lnTo>
                    <a:pt x="319989" y="334060"/>
                  </a:lnTo>
                  <a:lnTo>
                    <a:pt x="320319" y="334835"/>
                  </a:lnTo>
                  <a:lnTo>
                    <a:pt x="323456" y="336359"/>
                  </a:lnTo>
                  <a:lnTo>
                    <a:pt x="324154" y="336105"/>
                  </a:lnTo>
                  <a:lnTo>
                    <a:pt x="325259" y="335114"/>
                  </a:lnTo>
                  <a:lnTo>
                    <a:pt x="325602" y="334391"/>
                  </a:lnTo>
                  <a:lnTo>
                    <a:pt x="325678" y="332892"/>
                  </a:lnTo>
                  <a:close/>
                </a:path>
                <a:path w="499745" h="471804">
                  <a:moveTo>
                    <a:pt x="331673" y="196278"/>
                  </a:moveTo>
                  <a:lnTo>
                    <a:pt x="331406" y="195580"/>
                  </a:lnTo>
                  <a:lnTo>
                    <a:pt x="330835" y="195033"/>
                  </a:lnTo>
                  <a:lnTo>
                    <a:pt x="329857" y="193929"/>
                  </a:lnTo>
                  <a:lnTo>
                    <a:pt x="328066" y="193751"/>
                  </a:lnTo>
                  <a:lnTo>
                    <a:pt x="326326" y="195287"/>
                  </a:lnTo>
                  <a:lnTo>
                    <a:pt x="325996" y="195961"/>
                  </a:lnTo>
                  <a:lnTo>
                    <a:pt x="325907" y="197446"/>
                  </a:lnTo>
                  <a:lnTo>
                    <a:pt x="326237" y="198221"/>
                  </a:lnTo>
                  <a:lnTo>
                    <a:pt x="326656" y="198691"/>
                  </a:lnTo>
                  <a:lnTo>
                    <a:pt x="327152" y="199326"/>
                  </a:lnTo>
                  <a:lnTo>
                    <a:pt x="327875" y="199656"/>
                  </a:lnTo>
                  <a:lnTo>
                    <a:pt x="328625" y="199707"/>
                  </a:lnTo>
                  <a:lnTo>
                    <a:pt x="329374" y="199745"/>
                  </a:lnTo>
                  <a:lnTo>
                    <a:pt x="330060" y="199491"/>
                  </a:lnTo>
                  <a:lnTo>
                    <a:pt x="331165" y="198501"/>
                  </a:lnTo>
                  <a:lnTo>
                    <a:pt x="331584" y="197777"/>
                  </a:lnTo>
                  <a:lnTo>
                    <a:pt x="331673" y="196278"/>
                  </a:lnTo>
                  <a:close/>
                </a:path>
                <a:path w="499745" h="471804">
                  <a:moveTo>
                    <a:pt x="334327" y="403771"/>
                  </a:moveTo>
                  <a:lnTo>
                    <a:pt x="334060" y="403009"/>
                  </a:lnTo>
                  <a:lnTo>
                    <a:pt x="332587" y="401332"/>
                  </a:lnTo>
                  <a:lnTo>
                    <a:pt x="330720" y="401231"/>
                  </a:lnTo>
                  <a:lnTo>
                    <a:pt x="329057" y="402717"/>
                  </a:lnTo>
                  <a:lnTo>
                    <a:pt x="328714" y="403453"/>
                  </a:lnTo>
                  <a:lnTo>
                    <a:pt x="328625" y="404952"/>
                  </a:lnTo>
                  <a:lnTo>
                    <a:pt x="328879" y="405638"/>
                  </a:lnTo>
                  <a:lnTo>
                    <a:pt x="329374" y="406260"/>
                  </a:lnTo>
                  <a:lnTo>
                    <a:pt x="329869" y="406742"/>
                  </a:lnTo>
                  <a:lnTo>
                    <a:pt x="330606" y="407085"/>
                  </a:lnTo>
                  <a:lnTo>
                    <a:pt x="331279" y="407123"/>
                  </a:lnTo>
                  <a:lnTo>
                    <a:pt x="332028" y="407174"/>
                  </a:lnTo>
                  <a:lnTo>
                    <a:pt x="332790" y="406908"/>
                  </a:lnTo>
                  <a:lnTo>
                    <a:pt x="333895" y="405917"/>
                  </a:lnTo>
                  <a:lnTo>
                    <a:pt x="334238" y="405269"/>
                  </a:lnTo>
                  <a:lnTo>
                    <a:pt x="334327" y="403771"/>
                  </a:lnTo>
                  <a:close/>
                </a:path>
                <a:path w="499745" h="471804">
                  <a:moveTo>
                    <a:pt x="338391" y="233730"/>
                  </a:moveTo>
                  <a:lnTo>
                    <a:pt x="338137" y="232968"/>
                  </a:lnTo>
                  <a:lnTo>
                    <a:pt x="337642" y="232486"/>
                  </a:lnTo>
                  <a:lnTo>
                    <a:pt x="336651" y="231305"/>
                  </a:lnTo>
                  <a:lnTo>
                    <a:pt x="334784" y="231267"/>
                  </a:lnTo>
                  <a:lnTo>
                    <a:pt x="333743" y="232194"/>
                  </a:lnTo>
                  <a:lnTo>
                    <a:pt x="333121" y="232676"/>
                  </a:lnTo>
                  <a:lnTo>
                    <a:pt x="332778" y="233413"/>
                  </a:lnTo>
                  <a:lnTo>
                    <a:pt x="332701" y="234911"/>
                  </a:lnTo>
                  <a:lnTo>
                    <a:pt x="332955" y="235661"/>
                  </a:lnTo>
                  <a:lnTo>
                    <a:pt x="333451" y="236156"/>
                  </a:lnTo>
                  <a:lnTo>
                    <a:pt x="333946" y="236702"/>
                  </a:lnTo>
                  <a:lnTo>
                    <a:pt x="334670" y="237121"/>
                  </a:lnTo>
                  <a:lnTo>
                    <a:pt x="335343" y="237159"/>
                  </a:lnTo>
                  <a:lnTo>
                    <a:pt x="336092" y="237197"/>
                  </a:lnTo>
                  <a:lnTo>
                    <a:pt x="336854" y="236867"/>
                  </a:lnTo>
                  <a:lnTo>
                    <a:pt x="337413" y="236448"/>
                  </a:lnTo>
                  <a:lnTo>
                    <a:pt x="337959" y="235953"/>
                  </a:lnTo>
                  <a:lnTo>
                    <a:pt x="338302" y="235229"/>
                  </a:lnTo>
                  <a:lnTo>
                    <a:pt x="338391" y="233730"/>
                  </a:lnTo>
                  <a:close/>
                </a:path>
                <a:path w="499745" h="471804">
                  <a:moveTo>
                    <a:pt x="341337" y="305638"/>
                  </a:moveTo>
                  <a:lnTo>
                    <a:pt x="341083" y="304952"/>
                  </a:lnTo>
                  <a:lnTo>
                    <a:pt x="339598" y="303288"/>
                  </a:lnTo>
                  <a:lnTo>
                    <a:pt x="337731" y="303187"/>
                  </a:lnTo>
                  <a:lnTo>
                    <a:pt x="336067" y="304660"/>
                  </a:lnTo>
                  <a:lnTo>
                    <a:pt x="335724" y="305320"/>
                  </a:lnTo>
                  <a:lnTo>
                    <a:pt x="335648" y="306819"/>
                  </a:lnTo>
                  <a:lnTo>
                    <a:pt x="335902" y="307581"/>
                  </a:lnTo>
                  <a:lnTo>
                    <a:pt x="336892" y="308698"/>
                  </a:lnTo>
                  <a:lnTo>
                    <a:pt x="337553" y="309016"/>
                  </a:lnTo>
                  <a:lnTo>
                    <a:pt x="338289" y="309067"/>
                  </a:lnTo>
                  <a:lnTo>
                    <a:pt x="339039" y="309105"/>
                  </a:lnTo>
                  <a:lnTo>
                    <a:pt x="339813" y="308864"/>
                  </a:lnTo>
                  <a:lnTo>
                    <a:pt x="340918" y="307860"/>
                  </a:lnTo>
                  <a:lnTo>
                    <a:pt x="341249" y="307136"/>
                  </a:lnTo>
                  <a:lnTo>
                    <a:pt x="341337" y="305638"/>
                  </a:lnTo>
                  <a:close/>
                </a:path>
                <a:path w="499745" h="471804">
                  <a:moveTo>
                    <a:pt x="354228" y="400621"/>
                  </a:moveTo>
                  <a:lnTo>
                    <a:pt x="353885" y="399935"/>
                  </a:lnTo>
                  <a:lnTo>
                    <a:pt x="353479" y="399376"/>
                  </a:lnTo>
                  <a:lnTo>
                    <a:pt x="352412" y="398272"/>
                  </a:lnTo>
                  <a:lnTo>
                    <a:pt x="350456" y="398246"/>
                  </a:lnTo>
                  <a:lnTo>
                    <a:pt x="348970" y="399580"/>
                  </a:lnTo>
                  <a:lnTo>
                    <a:pt x="348538" y="400304"/>
                  </a:lnTo>
                  <a:lnTo>
                    <a:pt x="348449" y="401878"/>
                  </a:lnTo>
                  <a:lnTo>
                    <a:pt x="348792" y="402653"/>
                  </a:lnTo>
                  <a:lnTo>
                    <a:pt x="349707" y="403669"/>
                  </a:lnTo>
                  <a:lnTo>
                    <a:pt x="350431" y="404012"/>
                  </a:lnTo>
                  <a:lnTo>
                    <a:pt x="351193" y="404063"/>
                  </a:lnTo>
                  <a:lnTo>
                    <a:pt x="351929" y="404101"/>
                  </a:lnTo>
                  <a:lnTo>
                    <a:pt x="352691" y="403847"/>
                  </a:lnTo>
                  <a:lnTo>
                    <a:pt x="353174" y="403339"/>
                  </a:lnTo>
                  <a:lnTo>
                    <a:pt x="353720" y="402856"/>
                  </a:lnTo>
                  <a:lnTo>
                    <a:pt x="354139" y="402196"/>
                  </a:lnTo>
                  <a:lnTo>
                    <a:pt x="354228" y="400621"/>
                  </a:lnTo>
                  <a:close/>
                </a:path>
                <a:path w="499745" h="471804">
                  <a:moveTo>
                    <a:pt x="359549" y="257454"/>
                  </a:moveTo>
                  <a:lnTo>
                    <a:pt x="359295" y="256692"/>
                  </a:lnTo>
                  <a:lnTo>
                    <a:pt x="358787" y="256209"/>
                  </a:lnTo>
                  <a:lnTo>
                    <a:pt x="357809" y="255028"/>
                  </a:lnTo>
                  <a:lnTo>
                    <a:pt x="355930" y="254990"/>
                  </a:lnTo>
                  <a:lnTo>
                    <a:pt x="354901" y="255917"/>
                  </a:lnTo>
                  <a:lnTo>
                    <a:pt x="354266" y="256400"/>
                  </a:lnTo>
                  <a:lnTo>
                    <a:pt x="353936" y="257136"/>
                  </a:lnTo>
                  <a:lnTo>
                    <a:pt x="353860" y="258622"/>
                  </a:lnTo>
                  <a:lnTo>
                    <a:pt x="354101" y="259384"/>
                  </a:lnTo>
                  <a:lnTo>
                    <a:pt x="354609" y="259867"/>
                  </a:lnTo>
                  <a:lnTo>
                    <a:pt x="355104" y="260426"/>
                  </a:lnTo>
                  <a:lnTo>
                    <a:pt x="355828" y="260845"/>
                  </a:lnTo>
                  <a:lnTo>
                    <a:pt x="356489" y="260883"/>
                  </a:lnTo>
                  <a:lnTo>
                    <a:pt x="357251" y="260921"/>
                  </a:lnTo>
                  <a:lnTo>
                    <a:pt x="358013" y="260591"/>
                  </a:lnTo>
                  <a:lnTo>
                    <a:pt x="358559" y="260172"/>
                  </a:lnTo>
                  <a:lnTo>
                    <a:pt x="359117" y="259676"/>
                  </a:lnTo>
                  <a:lnTo>
                    <a:pt x="359460" y="258940"/>
                  </a:lnTo>
                  <a:lnTo>
                    <a:pt x="359549" y="257454"/>
                  </a:lnTo>
                  <a:close/>
                </a:path>
                <a:path w="499745" h="471804">
                  <a:moveTo>
                    <a:pt x="362254" y="333540"/>
                  </a:moveTo>
                  <a:lnTo>
                    <a:pt x="362000" y="332854"/>
                  </a:lnTo>
                  <a:lnTo>
                    <a:pt x="360514" y="331203"/>
                  </a:lnTo>
                  <a:lnTo>
                    <a:pt x="358648" y="331089"/>
                  </a:lnTo>
                  <a:lnTo>
                    <a:pt x="357543" y="332079"/>
                  </a:lnTo>
                  <a:lnTo>
                    <a:pt x="356984" y="332498"/>
                  </a:lnTo>
                  <a:lnTo>
                    <a:pt x="356654" y="333222"/>
                  </a:lnTo>
                  <a:lnTo>
                    <a:pt x="356552" y="334797"/>
                  </a:lnTo>
                  <a:lnTo>
                    <a:pt x="356819" y="335572"/>
                  </a:lnTo>
                  <a:lnTo>
                    <a:pt x="357314" y="336042"/>
                  </a:lnTo>
                  <a:lnTo>
                    <a:pt x="357809" y="336600"/>
                  </a:lnTo>
                  <a:lnTo>
                    <a:pt x="358533" y="336943"/>
                  </a:lnTo>
                  <a:lnTo>
                    <a:pt x="359206" y="336981"/>
                  </a:lnTo>
                  <a:lnTo>
                    <a:pt x="359956" y="337019"/>
                  </a:lnTo>
                  <a:lnTo>
                    <a:pt x="360718" y="336765"/>
                  </a:lnTo>
                  <a:lnTo>
                    <a:pt x="361200" y="336257"/>
                  </a:lnTo>
                  <a:lnTo>
                    <a:pt x="361823" y="335851"/>
                  </a:lnTo>
                  <a:lnTo>
                    <a:pt x="362165" y="335127"/>
                  </a:lnTo>
                  <a:lnTo>
                    <a:pt x="362254" y="333540"/>
                  </a:lnTo>
                  <a:close/>
                </a:path>
                <a:path w="499745" h="471804">
                  <a:moveTo>
                    <a:pt x="386295" y="405320"/>
                  </a:moveTo>
                  <a:lnTo>
                    <a:pt x="386041" y="404545"/>
                  </a:lnTo>
                  <a:lnTo>
                    <a:pt x="385546" y="403999"/>
                  </a:lnTo>
                  <a:lnTo>
                    <a:pt x="384556" y="402958"/>
                  </a:lnTo>
                  <a:lnTo>
                    <a:pt x="382689" y="402780"/>
                  </a:lnTo>
                  <a:lnTo>
                    <a:pt x="381584" y="403771"/>
                  </a:lnTo>
                  <a:lnTo>
                    <a:pt x="381025" y="404253"/>
                  </a:lnTo>
                  <a:lnTo>
                    <a:pt x="380695" y="404990"/>
                  </a:lnTo>
                  <a:lnTo>
                    <a:pt x="380606" y="406488"/>
                  </a:lnTo>
                  <a:lnTo>
                    <a:pt x="380860" y="407238"/>
                  </a:lnTo>
                  <a:lnTo>
                    <a:pt x="381355" y="407733"/>
                  </a:lnTo>
                  <a:lnTo>
                    <a:pt x="381850" y="408279"/>
                  </a:lnTo>
                  <a:lnTo>
                    <a:pt x="382511" y="408698"/>
                  </a:lnTo>
                  <a:lnTo>
                    <a:pt x="383247" y="408736"/>
                  </a:lnTo>
                  <a:lnTo>
                    <a:pt x="383997" y="408787"/>
                  </a:lnTo>
                  <a:lnTo>
                    <a:pt x="384771" y="408444"/>
                  </a:lnTo>
                  <a:lnTo>
                    <a:pt x="385318" y="408025"/>
                  </a:lnTo>
                  <a:lnTo>
                    <a:pt x="385876" y="407454"/>
                  </a:lnTo>
                  <a:lnTo>
                    <a:pt x="386219" y="406806"/>
                  </a:lnTo>
                  <a:lnTo>
                    <a:pt x="386295" y="405320"/>
                  </a:lnTo>
                  <a:close/>
                </a:path>
                <a:path w="499745" h="471804">
                  <a:moveTo>
                    <a:pt x="393712" y="300228"/>
                  </a:moveTo>
                  <a:lnTo>
                    <a:pt x="393458" y="299466"/>
                  </a:lnTo>
                  <a:lnTo>
                    <a:pt x="392887" y="298894"/>
                  </a:lnTo>
                  <a:lnTo>
                    <a:pt x="391896" y="297789"/>
                  </a:lnTo>
                  <a:lnTo>
                    <a:pt x="389953" y="297764"/>
                  </a:lnTo>
                  <a:lnTo>
                    <a:pt x="388366" y="299173"/>
                  </a:lnTo>
                  <a:lnTo>
                    <a:pt x="388023" y="299897"/>
                  </a:lnTo>
                  <a:lnTo>
                    <a:pt x="387946" y="301396"/>
                  </a:lnTo>
                  <a:lnTo>
                    <a:pt x="388277" y="302158"/>
                  </a:lnTo>
                  <a:lnTo>
                    <a:pt x="389191" y="303187"/>
                  </a:lnTo>
                  <a:lnTo>
                    <a:pt x="389928" y="303542"/>
                  </a:lnTo>
                  <a:lnTo>
                    <a:pt x="390677" y="303580"/>
                  </a:lnTo>
                  <a:lnTo>
                    <a:pt x="391426" y="303631"/>
                  </a:lnTo>
                  <a:lnTo>
                    <a:pt x="392112" y="303352"/>
                  </a:lnTo>
                  <a:lnTo>
                    <a:pt x="392658" y="302856"/>
                  </a:lnTo>
                  <a:lnTo>
                    <a:pt x="393217" y="302450"/>
                  </a:lnTo>
                  <a:lnTo>
                    <a:pt x="393636" y="301726"/>
                  </a:lnTo>
                  <a:lnTo>
                    <a:pt x="393712" y="300228"/>
                  </a:lnTo>
                  <a:close/>
                </a:path>
                <a:path w="499745" h="471804">
                  <a:moveTo>
                    <a:pt x="396532" y="349618"/>
                  </a:moveTo>
                  <a:lnTo>
                    <a:pt x="396265" y="348919"/>
                  </a:lnTo>
                  <a:lnTo>
                    <a:pt x="394779" y="347256"/>
                  </a:lnTo>
                  <a:lnTo>
                    <a:pt x="392760" y="347141"/>
                  </a:lnTo>
                  <a:lnTo>
                    <a:pt x="391807" y="348068"/>
                  </a:lnTo>
                  <a:lnTo>
                    <a:pt x="391172" y="348640"/>
                  </a:lnTo>
                  <a:lnTo>
                    <a:pt x="390842" y="349288"/>
                  </a:lnTo>
                  <a:lnTo>
                    <a:pt x="390753" y="350786"/>
                  </a:lnTo>
                  <a:lnTo>
                    <a:pt x="391096" y="351548"/>
                  </a:lnTo>
                  <a:lnTo>
                    <a:pt x="391515" y="352031"/>
                  </a:lnTo>
                  <a:lnTo>
                    <a:pt x="392010" y="352577"/>
                  </a:lnTo>
                  <a:lnTo>
                    <a:pt x="392734" y="352996"/>
                  </a:lnTo>
                  <a:lnTo>
                    <a:pt x="393484" y="353034"/>
                  </a:lnTo>
                  <a:lnTo>
                    <a:pt x="394233" y="353085"/>
                  </a:lnTo>
                  <a:lnTo>
                    <a:pt x="394995" y="352755"/>
                  </a:lnTo>
                  <a:lnTo>
                    <a:pt x="396024" y="351828"/>
                  </a:lnTo>
                  <a:lnTo>
                    <a:pt x="396443" y="351104"/>
                  </a:lnTo>
                  <a:lnTo>
                    <a:pt x="396532" y="349618"/>
                  </a:lnTo>
                  <a:close/>
                </a:path>
                <a:path w="499745" h="471804">
                  <a:moveTo>
                    <a:pt x="413219" y="426580"/>
                  </a:moveTo>
                  <a:lnTo>
                    <a:pt x="412965" y="425818"/>
                  </a:lnTo>
                  <a:lnTo>
                    <a:pt x="411480" y="424154"/>
                  </a:lnTo>
                  <a:lnTo>
                    <a:pt x="409536" y="424116"/>
                  </a:lnTo>
                  <a:lnTo>
                    <a:pt x="407949" y="425526"/>
                  </a:lnTo>
                  <a:lnTo>
                    <a:pt x="407606" y="426262"/>
                  </a:lnTo>
                  <a:lnTo>
                    <a:pt x="407517" y="427761"/>
                  </a:lnTo>
                  <a:lnTo>
                    <a:pt x="407784" y="428447"/>
                  </a:lnTo>
                  <a:lnTo>
                    <a:pt x="408279" y="429006"/>
                  </a:lnTo>
                  <a:lnTo>
                    <a:pt x="408698" y="429552"/>
                  </a:lnTo>
                  <a:lnTo>
                    <a:pt x="409435" y="429895"/>
                  </a:lnTo>
                  <a:lnTo>
                    <a:pt x="410171" y="429933"/>
                  </a:lnTo>
                  <a:lnTo>
                    <a:pt x="410921" y="429983"/>
                  </a:lnTo>
                  <a:lnTo>
                    <a:pt x="411695" y="429717"/>
                  </a:lnTo>
                  <a:lnTo>
                    <a:pt x="412800" y="428739"/>
                  </a:lnTo>
                  <a:lnTo>
                    <a:pt x="413143" y="428002"/>
                  </a:lnTo>
                  <a:lnTo>
                    <a:pt x="413219" y="426580"/>
                  </a:lnTo>
                  <a:close/>
                </a:path>
                <a:path w="499745" h="471804">
                  <a:moveTo>
                    <a:pt x="439534" y="433628"/>
                  </a:moveTo>
                  <a:lnTo>
                    <a:pt x="439267" y="432943"/>
                  </a:lnTo>
                  <a:lnTo>
                    <a:pt x="437781" y="431279"/>
                  </a:lnTo>
                  <a:lnTo>
                    <a:pt x="435762" y="431253"/>
                  </a:lnTo>
                  <a:lnTo>
                    <a:pt x="434809" y="432155"/>
                  </a:lnTo>
                  <a:lnTo>
                    <a:pt x="434251" y="432587"/>
                  </a:lnTo>
                  <a:lnTo>
                    <a:pt x="433920" y="433311"/>
                  </a:lnTo>
                  <a:lnTo>
                    <a:pt x="433832" y="434886"/>
                  </a:lnTo>
                  <a:lnTo>
                    <a:pt x="434086" y="435584"/>
                  </a:lnTo>
                  <a:lnTo>
                    <a:pt x="435076" y="436676"/>
                  </a:lnTo>
                  <a:lnTo>
                    <a:pt x="435737" y="437019"/>
                  </a:lnTo>
                  <a:lnTo>
                    <a:pt x="436549" y="437070"/>
                  </a:lnTo>
                  <a:lnTo>
                    <a:pt x="437299" y="437108"/>
                  </a:lnTo>
                  <a:lnTo>
                    <a:pt x="437984" y="436841"/>
                  </a:lnTo>
                  <a:lnTo>
                    <a:pt x="439102" y="435864"/>
                  </a:lnTo>
                  <a:lnTo>
                    <a:pt x="439445" y="435127"/>
                  </a:lnTo>
                  <a:lnTo>
                    <a:pt x="439534" y="433628"/>
                  </a:lnTo>
                  <a:close/>
                </a:path>
                <a:path w="499745" h="471804">
                  <a:moveTo>
                    <a:pt x="463245" y="412470"/>
                  </a:moveTo>
                  <a:lnTo>
                    <a:pt x="462978" y="411784"/>
                  </a:lnTo>
                  <a:lnTo>
                    <a:pt x="462483" y="411226"/>
                  </a:lnTo>
                  <a:lnTo>
                    <a:pt x="461568" y="410133"/>
                  </a:lnTo>
                  <a:lnTo>
                    <a:pt x="459549" y="410006"/>
                  </a:lnTo>
                  <a:lnTo>
                    <a:pt x="458520" y="410997"/>
                  </a:lnTo>
                  <a:lnTo>
                    <a:pt x="457962" y="411492"/>
                  </a:lnTo>
                  <a:lnTo>
                    <a:pt x="457631" y="412229"/>
                  </a:lnTo>
                  <a:lnTo>
                    <a:pt x="457542" y="413727"/>
                  </a:lnTo>
                  <a:lnTo>
                    <a:pt x="457796" y="414489"/>
                  </a:lnTo>
                  <a:lnTo>
                    <a:pt x="458292" y="414972"/>
                  </a:lnTo>
                  <a:lnTo>
                    <a:pt x="458787" y="415518"/>
                  </a:lnTo>
                  <a:lnTo>
                    <a:pt x="459447" y="415861"/>
                  </a:lnTo>
                  <a:lnTo>
                    <a:pt x="460273" y="415912"/>
                  </a:lnTo>
                  <a:lnTo>
                    <a:pt x="461010" y="415950"/>
                  </a:lnTo>
                  <a:lnTo>
                    <a:pt x="461708" y="415683"/>
                  </a:lnTo>
                  <a:lnTo>
                    <a:pt x="462178" y="415277"/>
                  </a:lnTo>
                  <a:lnTo>
                    <a:pt x="462813" y="414782"/>
                  </a:lnTo>
                  <a:lnTo>
                    <a:pt x="463156" y="414058"/>
                  </a:lnTo>
                  <a:lnTo>
                    <a:pt x="463245" y="412470"/>
                  </a:lnTo>
                  <a:close/>
                </a:path>
                <a:path w="499745" h="471804">
                  <a:moveTo>
                    <a:pt x="469138" y="457835"/>
                  </a:moveTo>
                  <a:lnTo>
                    <a:pt x="468795" y="457136"/>
                  </a:lnTo>
                  <a:lnTo>
                    <a:pt x="468376" y="456590"/>
                  </a:lnTo>
                  <a:lnTo>
                    <a:pt x="467309" y="455485"/>
                  </a:lnTo>
                  <a:lnTo>
                    <a:pt x="465366" y="455447"/>
                  </a:lnTo>
                  <a:lnTo>
                    <a:pt x="464413" y="456361"/>
                  </a:lnTo>
                  <a:lnTo>
                    <a:pt x="463867" y="456857"/>
                  </a:lnTo>
                  <a:lnTo>
                    <a:pt x="463448" y="457504"/>
                  </a:lnTo>
                  <a:lnTo>
                    <a:pt x="463359" y="459003"/>
                  </a:lnTo>
                  <a:lnTo>
                    <a:pt x="463613" y="459778"/>
                  </a:lnTo>
                  <a:lnTo>
                    <a:pt x="464604" y="460883"/>
                  </a:lnTo>
                  <a:lnTo>
                    <a:pt x="465328" y="461225"/>
                  </a:lnTo>
                  <a:lnTo>
                    <a:pt x="466090" y="461264"/>
                  </a:lnTo>
                  <a:lnTo>
                    <a:pt x="466826" y="461314"/>
                  </a:lnTo>
                  <a:lnTo>
                    <a:pt x="467588" y="461048"/>
                  </a:lnTo>
                  <a:lnTo>
                    <a:pt x="468706" y="460070"/>
                  </a:lnTo>
                  <a:lnTo>
                    <a:pt x="469049" y="459333"/>
                  </a:lnTo>
                  <a:lnTo>
                    <a:pt x="469138" y="457835"/>
                  </a:lnTo>
                  <a:close/>
                </a:path>
                <a:path w="499745" h="471804">
                  <a:moveTo>
                    <a:pt x="499465" y="468045"/>
                  </a:moveTo>
                  <a:lnTo>
                    <a:pt x="499211" y="467283"/>
                  </a:lnTo>
                  <a:lnTo>
                    <a:pt x="498703" y="466801"/>
                  </a:lnTo>
                  <a:lnTo>
                    <a:pt x="497789" y="465632"/>
                  </a:lnTo>
                  <a:lnTo>
                    <a:pt x="495693" y="465582"/>
                  </a:lnTo>
                  <a:lnTo>
                    <a:pt x="494741" y="466509"/>
                  </a:lnTo>
                  <a:lnTo>
                    <a:pt x="494182" y="466991"/>
                  </a:lnTo>
                  <a:lnTo>
                    <a:pt x="493852" y="467728"/>
                  </a:lnTo>
                  <a:lnTo>
                    <a:pt x="493763" y="469226"/>
                  </a:lnTo>
                  <a:lnTo>
                    <a:pt x="494017" y="469976"/>
                  </a:lnTo>
                  <a:lnTo>
                    <a:pt x="494512" y="470471"/>
                  </a:lnTo>
                  <a:lnTo>
                    <a:pt x="495007" y="471017"/>
                  </a:lnTo>
                  <a:lnTo>
                    <a:pt x="495655" y="471436"/>
                  </a:lnTo>
                  <a:lnTo>
                    <a:pt x="496493" y="471474"/>
                  </a:lnTo>
                  <a:lnTo>
                    <a:pt x="497230" y="471525"/>
                  </a:lnTo>
                  <a:lnTo>
                    <a:pt x="497928" y="471182"/>
                  </a:lnTo>
                  <a:lnTo>
                    <a:pt x="498398" y="470763"/>
                  </a:lnTo>
                  <a:lnTo>
                    <a:pt x="499033" y="470268"/>
                  </a:lnTo>
                  <a:lnTo>
                    <a:pt x="499376" y="469544"/>
                  </a:lnTo>
                  <a:lnTo>
                    <a:pt x="499465" y="46804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4909312" y="3503345"/>
              <a:ext cx="657860" cy="530225"/>
            </a:xfrm>
            <a:custGeom>
              <a:avLst/>
              <a:gdLst/>
              <a:ahLst/>
              <a:cxnLst/>
              <a:rect l="l" t="t" r="r" b="b"/>
              <a:pathLst>
                <a:path w="657860" h="530225">
                  <a:moveTo>
                    <a:pt x="5689" y="2527"/>
                  </a:moveTo>
                  <a:lnTo>
                    <a:pt x="5435" y="1765"/>
                  </a:lnTo>
                  <a:lnTo>
                    <a:pt x="4940" y="1219"/>
                  </a:lnTo>
                  <a:lnTo>
                    <a:pt x="3949" y="177"/>
                  </a:lnTo>
                  <a:lnTo>
                    <a:pt x="2082" y="0"/>
                  </a:lnTo>
                  <a:lnTo>
                    <a:pt x="977" y="990"/>
                  </a:lnTo>
                  <a:lnTo>
                    <a:pt x="419" y="1473"/>
                  </a:lnTo>
                  <a:lnTo>
                    <a:pt x="88" y="2209"/>
                  </a:lnTo>
                  <a:lnTo>
                    <a:pt x="0" y="3708"/>
                  </a:lnTo>
                  <a:lnTo>
                    <a:pt x="254" y="4457"/>
                  </a:lnTo>
                  <a:lnTo>
                    <a:pt x="762" y="4940"/>
                  </a:lnTo>
                  <a:lnTo>
                    <a:pt x="1244" y="5499"/>
                  </a:lnTo>
                  <a:lnTo>
                    <a:pt x="1905" y="5905"/>
                  </a:lnTo>
                  <a:lnTo>
                    <a:pt x="2641" y="5956"/>
                  </a:lnTo>
                  <a:lnTo>
                    <a:pt x="3390" y="5994"/>
                  </a:lnTo>
                  <a:lnTo>
                    <a:pt x="4165" y="5664"/>
                  </a:lnTo>
                  <a:lnTo>
                    <a:pt x="4711" y="5245"/>
                  </a:lnTo>
                  <a:lnTo>
                    <a:pt x="5270" y="4673"/>
                  </a:lnTo>
                  <a:lnTo>
                    <a:pt x="5613" y="4025"/>
                  </a:lnTo>
                  <a:lnTo>
                    <a:pt x="5689" y="2527"/>
                  </a:lnTo>
                  <a:close/>
                </a:path>
                <a:path w="657860" h="530225">
                  <a:moveTo>
                    <a:pt x="18237" y="152349"/>
                  </a:moveTo>
                  <a:lnTo>
                    <a:pt x="17970" y="151663"/>
                  </a:lnTo>
                  <a:lnTo>
                    <a:pt x="16497" y="149999"/>
                  </a:lnTo>
                  <a:lnTo>
                    <a:pt x="14541" y="149961"/>
                  </a:lnTo>
                  <a:lnTo>
                    <a:pt x="13525" y="150876"/>
                  </a:lnTo>
                  <a:lnTo>
                    <a:pt x="12954" y="151371"/>
                  </a:lnTo>
                  <a:lnTo>
                    <a:pt x="12623" y="152031"/>
                  </a:lnTo>
                  <a:lnTo>
                    <a:pt x="12534" y="153530"/>
                  </a:lnTo>
                  <a:lnTo>
                    <a:pt x="12788" y="154368"/>
                  </a:lnTo>
                  <a:lnTo>
                    <a:pt x="13284" y="154838"/>
                  </a:lnTo>
                  <a:lnTo>
                    <a:pt x="13703" y="155397"/>
                  </a:lnTo>
                  <a:lnTo>
                    <a:pt x="14439" y="155740"/>
                  </a:lnTo>
                  <a:lnTo>
                    <a:pt x="15176" y="155778"/>
                  </a:lnTo>
                  <a:lnTo>
                    <a:pt x="15938" y="155829"/>
                  </a:lnTo>
                  <a:lnTo>
                    <a:pt x="16700" y="155562"/>
                  </a:lnTo>
                  <a:lnTo>
                    <a:pt x="17259" y="155067"/>
                  </a:lnTo>
                  <a:lnTo>
                    <a:pt x="17805" y="154647"/>
                  </a:lnTo>
                  <a:lnTo>
                    <a:pt x="18148" y="153924"/>
                  </a:lnTo>
                  <a:lnTo>
                    <a:pt x="18237" y="152349"/>
                  </a:lnTo>
                  <a:close/>
                </a:path>
                <a:path w="657860" h="530225">
                  <a:moveTo>
                    <a:pt x="19507" y="129984"/>
                  </a:moveTo>
                  <a:lnTo>
                    <a:pt x="19253" y="129222"/>
                  </a:lnTo>
                  <a:lnTo>
                    <a:pt x="17780" y="127558"/>
                  </a:lnTo>
                  <a:lnTo>
                    <a:pt x="15824" y="127444"/>
                  </a:lnTo>
                  <a:lnTo>
                    <a:pt x="14795" y="128435"/>
                  </a:lnTo>
                  <a:lnTo>
                    <a:pt x="14236" y="128930"/>
                  </a:lnTo>
                  <a:lnTo>
                    <a:pt x="13906" y="129667"/>
                  </a:lnTo>
                  <a:lnTo>
                    <a:pt x="13817" y="131089"/>
                  </a:lnTo>
                  <a:lnTo>
                    <a:pt x="14071" y="131851"/>
                  </a:lnTo>
                  <a:lnTo>
                    <a:pt x="15062" y="132956"/>
                  </a:lnTo>
                  <a:lnTo>
                    <a:pt x="15786" y="133299"/>
                  </a:lnTo>
                  <a:lnTo>
                    <a:pt x="16459" y="133337"/>
                  </a:lnTo>
                  <a:lnTo>
                    <a:pt x="17221" y="133388"/>
                  </a:lnTo>
                  <a:lnTo>
                    <a:pt x="17907" y="133121"/>
                  </a:lnTo>
                  <a:lnTo>
                    <a:pt x="18529" y="132626"/>
                  </a:lnTo>
                  <a:lnTo>
                    <a:pt x="19088" y="132143"/>
                  </a:lnTo>
                  <a:lnTo>
                    <a:pt x="19431" y="131406"/>
                  </a:lnTo>
                  <a:lnTo>
                    <a:pt x="19507" y="129984"/>
                  </a:lnTo>
                  <a:close/>
                </a:path>
                <a:path w="657860" h="530225">
                  <a:moveTo>
                    <a:pt x="32613" y="23787"/>
                  </a:moveTo>
                  <a:lnTo>
                    <a:pt x="32359" y="23037"/>
                  </a:lnTo>
                  <a:lnTo>
                    <a:pt x="30873" y="21374"/>
                  </a:lnTo>
                  <a:lnTo>
                    <a:pt x="28930" y="21336"/>
                  </a:lnTo>
                  <a:lnTo>
                    <a:pt x="27343" y="22745"/>
                  </a:lnTo>
                  <a:lnTo>
                    <a:pt x="27000" y="23469"/>
                  </a:lnTo>
                  <a:lnTo>
                    <a:pt x="26911" y="24980"/>
                  </a:lnTo>
                  <a:lnTo>
                    <a:pt x="27178" y="25666"/>
                  </a:lnTo>
                  <a:lnTo>
                    <a:pt x="27673" y="26212"/>
                  </a:lnTo>
                  <a:lnTo>
                    <a:pt x="28092" y="26771"/>
                  </a:lnTo>
                  <a:lnTo>
                    <a:pt x="28829" y="27114"/>
                  </a:lnTo>
                  <a:lnTo>
                    <a:pt x="29565" y="27152"/>
                  </a:lnTo>
                  <a:lnTo>
                    <a:pt x="30314" y="27190"/>
                  </a:lnTo>
                  <a:lnTo>
                    <a:pt x="31089" y="26936"/>
                  </a:lnTo>
                  <a:lnTo>
                    <a:pt x="31635" y="26441"/>
                  </a:lnTo>
                  <a:lnTo>
                    <a:pt x="32194" y="25958"/>
                  </a:lnTo>
                  <a:lnTo>
                    <a:pt x="32537" y="25222"/>
                  </a:lnTo>
                  <a:lnTo>
                    <a:pt x="32613" y="23787"/>
                  </a:lnTo>
                  <a:close/>
                </a:path>
                <a:path w="657860" h="530225">
                  <a:moveTo>
                    <a:pt x="34086" y="71691"/>
                  </a:moveTo>
                  <a:lnTo>
                    <a:pt x="33832" y="70993"/>
                  </a:lnTo>
                  <a:lnTo>
                    <a:pt x="32270" y="69253"/>
                  </a:lnTo>
                  <a:lnTo>
                    <a:pt x="30391" y="69215"/>
                  </a:lnTo>
                  <a:lnTo>
                    <a:pt x="29375" y="70142"/>
                  </a:lnTo>
                  <a:lnTo>
                    <a:pt x="28803" y="70713"/>
                  </a:lnTo>
                  <a:lnTo>
                    <a:pt x="28486" y="71374"/>
                  </a:lnTo>
                  <a:lnTo>
                    <a:pt x="28397" y="72859"/>
                  </a:lnTo>
                  <a:lnTo>
                    <a:pt x="28651" y="73545"/>
                  </a:lnTo>
                  <a:lnTo>
                    <a:pt x="29641" y="74650"/>
                  </a:lnTo>
                  <a:lnTo>
                    <a:pt x="30289" y="75069"/>
                  </a:lnTo>
                  <a:lnTo>
                    <a:pt x="31115" y="75120"/>
                  </a:lnTo>
                  <a:lnTo>
                    <a:pt x="31788" y="75158"/>
                  </a:lnTo>
                  <a:lnTo>
                    <a:pt x="32550" y="74891"/>
                  </a:lnTo>
                  <a:lnTo>
                    <a:pt x="33108" y="74333"/>
                  </a:lnTo>
                  <a:lnTo>
                    <a:pt x="33667" y="73837"/>
                  </a:lnTo>
                  <a:lnTo>
                    <a:pt x="34010" y="73177"/>
                  </a:lnTo>
                  <a:lnTo>
                    <a:pt x="34086" y="71691"/>
                  </a:lnTo>
                  <a:close/>
                </a:path>
                <a:path w="657860" h="530225">
                  <a:moveTo>
                    <a:pt x="57950" y="171564"/>
                  </a:moveTo>
                  <a:lnTo>
                    <a:pt x="57696" y="170815"/>
                  </a:lnTo>
                  <a:lnTo>
                    <a:pt x="57188" y="170256"/>
                  </a:lnTo>
                  <a:lnTo>
                    <a:pt x="56134" y="169151"/>
                  </a:lnTo>
                  <a:lnTo>
                    <a:pt x="54267" y="169125"/>
                  </a:lnTo>
                  <a:lnTo>
                    <a:pt x="52679" y="170522"/>
                  </a:lnTo>
                  <a:lnTo>
                    <a:pt x="52336" y="171246"/>
                  </a:lnTo>
                  <a:lnTo>
                    <a:pt x="52260" y="172681"/>
                  </a:lnTo>
                  <a:lnTo>
                    <a:pt x="52514" y="173443"/>
                  </a:lnTo>
                  <a:lnTo>
                    <a:pt x="52933" y="173990"/>
                  </a:lnTo>
                  <a:lnTo>
                    <a:pt x="53428" y="174548"/>
                  </a:lnTo>
                  <a:lnTo>
                    <a:pt x="54165" y="174891"/>
                  </a:lnTo>
                  <a:lnTo>
                    <a:pt x="54902" y="174929"/>
                  </a:lnTo>
                  <a:lnTo>
                    <a:pt x="55651" y="174980"/>
                  </a:lnTo>
                  <a:lnTo>
                    <a:pt x="56413" y="174713"/>
                  </a:lnTo>
                  <a:lnTo>
                    <a:pt x="57531" y="173736"/>
                  </a:lnTo>
                  <a:lnTo>
                    <a:pt x="57873" y="172999"/>
                  </a:lnTo>
                  <a:lnTo>
                    <a:pt x="57950" y="171564"/>
                  </a:lnTo>
                  <a:close/>
                </a:path>
                <a:path w="657860" h="530225">
                  <a:moveTo>
                    <a:pt x="58635" y="85763"/>
                  </a:moveTo>
                  <a:lnTo>
                    <a:pt x="58381" y="85001"/>
                  </a:lnTo>
                  <a:lnTo>
                    <a:pt x="57823" y="84442"/>
                  </a:lnTo>
                  <a:lnTo>
                    <a:pt x="56819" y="83337"/>
                  </a:lnTo>
                  <a:lnTo>
                    <a:pt x="54952" y="83312"/>
                  </a:lnTo>
                  <a:lnTo>
                    <a:pt x="53924" y="84226"/>
                  </a:lnTo>
                  <a:lnTo>
                    <a:pt x="53289" y="84709"/>
                  </a:lnTo>
                  <a:lnTo>
                    <a:pt x="52946" y="85445"/>
                  </a:lnTo>
                  <a:lnTo>
                    <a:pt x="52870" y="86855"/>
                  </a:lnTo>
                  <a:lnTo>
                    <a:pt x="53124" y="87630"/>
                  </a:lnTo>
                  <a:lnTo>
                    <a:pt x="54127" y="88734"/>
                  </a:lnTo>
                  <a:lnTo>
                    <a:pt x="54851" y="89077"/>
                  </a:lnTo>
                  <a:lnTo>
                    <a:pt x="55600" y="89128"/>
                  </a:lnTo>
                  <a:lnTo>
                    <a:pt x="56349" y="89166"/>
                  </a:lnTo>
                  <a:lnTo>
                    <a:pt x="57111" y="88900"/>
                  </a:lnTo>
                  <a:lnTo>
                    <a:pt x="57658" y="88404"/>
                  </a:lnTo>
                  <a:lnTo>
                    <a:pt x="58216" y="87922"/>
                  </a:lnTo>
                  <a:lnTo>
                    <a:pt x="58559" y="87185"/>
                  </a:lnTo>
                  <a:lnTo>
                    <a:pt x="58635" y="85763"/>
                  </a:lnTo>
                  <a:close/>
                </a:path>
                <a:path w="657860" h="530225">
                  <a:moveTo>
                    <a:pt x="58928" y="30848"/>
                  </a:moveTo>
                  <a:lnTo>
                    <a:pt x="58661" y="30162"/>
                  </a:lnTo>
                  <a:lnTo>
                    <a:pt x="57175" y="28498"/>
                  </a:lnTo>
                  <a:lnTo>
                    <a:pt x="55156" y="28473"/>
                  </a:lnTo>
                  <a:lnTo>
                    <a:pt x="54203" y="29375"/>
                  </a:lnTo>
                  <a:lnTo>
                    <a:pt x="53644" y="29794"/>
                  </a:lnTo>
                  <a:lnTo>
                    <a:pt x="53314" y="30530"/>
                  </a:lnTo>
                  <a:lnTo>
                    <a:pt x="53225" y="32105"/>
                  </a:lnTo>
                  <a:lnTo>
                    <a:pt x="53479" y="32791"/>
                  </a:lnTo>
                  <a:lnTo>
                    <a:pt x="54470" y="33909"/>
                  </a:lnTo>
                  <a:lnTo>
                    <a:pt x="55118" y="34239"/>
                  </a:lnTo>
                  <a:lnTo>
                    <a:pt x="55956" y="34290"/>
                  </a:lnTo>
                  <a:lnTo>
                    <a:pt x="56692" y="34328"/>
                  </a:lnTo>
                  <a:lnTo>
                    <a:pt x="57391" y="34061"/>
                  </a:lnTo>
                  <a:lnTo>
                    <a:pt x="58496" y="33083"/>
                  </a:lnTo>
                  <a:lnTo>
                    <a:pt x="58839" y="32346"/>
                  </a:lnTo>
                  <a:lnTo>
                    <a:pt x="58928" y="30848"/>
                  </a:lnTo>
                  <a:close/>
                </a:path>
                <a:path w="657860" h="530225">
                  <a:moveTo>
                    <a:pt x="59220" y="149136"/>
                  </a:moveTo>
                  <a:lnTo>
                    <a:pt x="58966" y="148374"/>
                  </a:lnTo>
                  <a:lnTo>
                    <a:pt x="58470" y="147815"/>
                  </a:lnTo>
                  <a:lnTo>
                    <a:pt x="57416" y="146710"/>
                  </a:lnTo>
                  <a:lnTo>
                    <a:pt x="55473" y="146672"/>
                  </a:lnTo>
                  <a:lnTo>
                    <a:pt x="54521" y="147586"/>
                  </a:lnTo>
                  <a:lnTo>
                    <a:pt x="53962" y="148082"/>
                  </a:lnTo>
                  <a:lnTo>
                    <a:pt x="53619" y="148818"/>
                  </a:lnTo>
                  <a:lnTo>
                    <a:pt x="53530" y="150317"/>
                  </a:lnTo>
                  <a:lnTo>
                    <a:pt x="53797" y="151003"/>
                  </a:lnTo>
                  <a:lnTo>
                    <a:pt x="54203" y="151549"/>
                  </a:lnTo>
                  <a:lnTo>
                    <a:pt x="54711" y="152107"/>
                  </a:lnTo>
                  <a:lnTo>
                    <a:pt x="55435" y="152450"/>
                  </a:lnTo>
                  <a:lnTo>
                    <a:pt x="56184" y="152488"/>
                  </a:lnTo>
                  <a:lnTo>
                    <a:pt x="56934" y="152539"/>
                  </a:lnTo>
                  <a:lnTo>
                    <a:pt x="57696" y="152273"/>
                  </a:lnTo>
                  <a:lnTo>
                    <a:pt x="58178" y="151777"/>
                  </a:lnTo>
                  <a:lnTo>
                    <a:pt x="58801" y="151295"/>
                  </a:lnTo>
                  <a:lnTo>
                    <a:pt x="59143" y="150634"/>
                  </a:lnTo>
                  <a:lnTo>
                    <a:pt x="59220" y="149136"/>
                  </a:lnTo>
                  <a:close/>
                </a:path>
                <a:path w="657860" h="530225">
                  <a:moveTo>
                    <a:pt x="66586" y="242392"/>
                  </a:moveTo>
                  <a:lnTo>
                    <a:pt x="66332" y="241617"/>
                  </a:lnTo>
                  <a:lnTo>
                    <a:pt x="65836" y="241147"/>
                  </a:lnTo>
                  <a:lnTo>
                    <a:pt x="64770" y="239953"/>
                  </a:lnTo>
                  <a:lnTo>
                    <a:pt x="62826" y="239915"/>
                  </a:lnTo>
                  <a:lnTo>
                    <a:pt x="61874" y="240842"/>
                  </a:lnTo>
                  <a:lnTo>
                    <a:pt x="61239" y="241325"/>
                  </a:lnTo>
                  <a:lnTo>
                    <a:pt x="60896" y="242062"/>
                  </a:lnTo>
                  <a:lnTo>
                    <a:pt x="60820" y="243547"/>
                  </a:lnTo>
                  <a:lnTo>
                    <a:pt x="61074" y="244309"/>
                  </a:lnTo>
                  <a:lnTo>
                    <a:pt x="61569" y="244868"/>
                  </a:lnTo>
                  <a:lnTo>
                    <a:pt x="62077" y="245351"/>
                  </a:lnTo>
                  <a:lnTo>
                    <a:pt x="62788" y="245770"/>
                  </a:lnTo>
                  <a:lnTo>
                    <a:pt x="63550" y="245808"/>
                  </a:lnTo>
                  <a:lnTo>
                    <a:pt x="64287" y="245859"/>
                  </a:lnTo>
                  <a:lnTo>
                    <a:pt x="64985" y="245592"/>
                  </a:lnTo>
                  <a:lnTo>
                    <a:pt x="65608" y="245097"/>
                  </a:lnTo>
                  <a:lnTo>
                    <a:pt x="66167" y="244602"/>
                  </a:lnTo>
                  <a:lnTo>
                    <a:pt x="66509" y="243878"/>
                  </a:lnTo>
                  <a:lnTo>
                    <a:pt x="66586" y="242392"/>
                  </a:lnTo>
                  <a:close/>
                </a:path>
                <a:path w="657860" h="530225">
                  <a:moveTo>
                    <a:pt x="74676" y="197827"/>
                  </a:moveTo>
                  <a:lnTo>
                    <a:pt x="74498" y="197142"/>
                  </a:lnTo>
                  <a:lnTo>
                    <a:pt x="72948" y="195389"/>
                  </a:lnTo>
                  <a:lnTo>
                    <a:pt x="71069" y="195364"/>
                  </a:lnTo>
                  <a:lnTo>
                    <a:pt x="69964" y="196278"/>
                  </a:lnTo>
                  <a:lnTo>
                    <a:pt x="69405" y="196850"/>
                  </a:lnTo>
                  <a:lnTo>
                    <a:pt x="69075" y="197497"/>
                  </a:lnTo>
                  <a:lnTo>
                    <a:pt x="68986" y="198996"/>
                  </a:lnTo>
                  <a:lnTo>
                    <a:pt x="69240" y="199758"/>
                  </a:lnTo>
                  <a:lnTo>
                    <a:pt x="69735" y="200240"/>
                  </a:lnTo>
                  <a:lnTo>
                    <a:pt x="70243" y="200799"/>
                  </a:lnTo>
                  <a:lnTo>
                    <a:pt x="70967" y="201129"/>
                  </a:lnTo>
                  <a:lnTo>
                    <a:pt x="71716" y="201168"/>
                  </a:lnTo>
                  <a:lnTo>
                    <a:pt x="72466" y="201218"/>
                  </a:lnTo>
                  <a:lnTo>
                    <a:pt x="73215" y="201041"/>
                  </a:lnTo>
                  <a:lnTo>
                    <a:pt x="73774" y="200545"/>
                  </a:lnTo>
                  <a:lnTo>
                    <a:pt x="74244" y="200037"/>
                  </a:lnTo>
                  <a:lnTo>
                    <a:pt x="74587" y="199313"/>
                  </a:lnTo>
                  <a:lnTo>
                    <a:pt x="74676" y="197827"/>
                  </a:lnTo>
                  <a:close/>
                </a:path>
                <a:path w="657860" h="530225">
                  <a:moveTo>
                    <a:pt x="82638" y="9690"/>
                  </a:moveTo>
                  <a:lnTo>
                    <a:pt x="82372" y="9004"/>
                  </a:lnTo>
                  <a:lnTo>
                    <a:pt x="81876" y="8445"/>
                  </a:lnTo>
                  <a:lnTo>
                    <a:pt x="80962" y="7340"/>
                  </a:lnTo>
                  <a:lnTo>
                    <a:pt x="78943" y="7226"/>
                  </a:lnTo>
                  <a:lnTo>
                    <a:pt x="77914" y="8216"/>
                  </a:lnTo>
                  <a:lnTo>
                    <a:pt x="77355" y="8712"/>
                  </a:lnTo>
                  <a:lnTo>
                    <a:pt x="77025" y="9448"/>
                  </a:lnTo>
                  <a:lnTo>
                    <a:pt x="76936" y="10947"/>
                  </a:lnTo>
                  <a:lnTo>
                    <a:pt x="77190" y="11709"/>
                  </a:lnTo>
                  <a:lnTo>
                    <a:pt x="77685" y="12192"/>
                  </a:lnTo>
                  <a:lnTo>
                    <a:pt x="78181" y="12738"/>
                  </a:lnTo>
                  <a:lnTo>
                    <a:pt x="78841" y="13081"/>
                  </a:lnTo>
                  <a:lnTo>
                    <a:pt x="79667" y="13131"/>
                  </a:lnTo>
                  <a:lnTo>
                    <a:pt x="80403" y="13169"/>
                  </a:lnTo>
                  <a:lnTo>
                    <a:pt x="81102" y="12903"/>
                  </a:lnTo>
                  <a:lnTo>
                    <a:pt x="81572" y="12484"/>
                  </a:lnTo>
                  <a:lnTo>
                    <a:pt x="82207" y="11988"/>
                  </a:lnTo>
                  <a:lnTo>
                    <a:pt x="82550" y="11264"/>
                  </a:lnTo>
                  <a:lnTo>
                    <a:pt x="82638" y="9690"/>
                  </a:lnTo>
                  <a:close/>
                </a:path>
                <a:path w="657860" h="530225">
                  <a:moveTo>
                    <a:pt x="87274" y="274472"/>
                  </a:moveTo>
                  <a:lnTo>
                    <a:pt x="86931" y="273786"/>
                  </a:lnTo>
                  <a:lnTo>
                    <a:pt x="86436" y="273227"/>
                  </a:lnTo>
                  <a:lnTo>
                    <a:pt x="85458" y="272046"/>
                  </a:lnTo>
                  <a:lnTo>
                    <a:pt x="83502" y="272097"/>
                  </a:lnTo>
                  <a:lnTo>
                    <a:pt x="82550" y="273011"/>
                  </a:lnTo>
                  <a:lnTo>
                    <a:pt x="82003" y="273431"/>
                  </a:lnTo>
                  <a:lnTo>
                    <a:pt x="81661" y="274154"/>
                  </a:lnTo>
                  <a:lnTo>
                    <a:pt x="81572" y="275653"/>
                  </a:lnTo>
                  <a:lnTo>
                    <a:pt x="81838" y="276428"/>
                  </a:lnTo>
                  <a:lnTo>
                    <a:pt x="84963" y="277952"/>
                  </a:lnTo>
                  <a:lnTo>
                    <a:pt x="85661" y="277698"/>
                  </a:lnTo>
                  <a:lnTo>
                    <a:pt x="86283" y="277202"/>
                  </a:lnTo>
                  <a:lnTo>
                    <a:pt x="86842" y="276707"/>
                  </a:lnTo>
                  <a:lnTo>
                    <a:pt x="87185" y="275971"/>
                  </a:lnTo>
                  <a:lnTo>
                    <a:pt x="87274" y="274472"/>
                  </a:lnTo>
                  <a:close/>
                </a:path>
                <a:path w="657860" h="530225">
                  <a:moveTo>
                    <a:pt x="88531" y="55054"/>
                  </a:moveTo>
                  <a:lnTo>
                    <a:pt x="88188" y="54356"/>
                  </a:lnTo>
                  <a:lnTo>
                    <a:pt x="87769" y="53809"/>
                  </a:lnTo>
                  <a:lnTo>
                    <a:pt x="86702" y="52692"/>
                  </a:lnTo>
                  <a:lnTo>
                    <a:pt x="84759" y="52666"/>
                  </a:lnTo>
                  <a:lnTo>
                    <a:pt x="83807" y="53581"/>
                  </a:lnTo>
                  <a:lnTo>
                    <a:pt x="83261" y="54076"/>
                  </a:lnTo>
                  <a:lnTo>
                    <a:pt x="82842" y="54724"/>
                  </a:lnTo>
                  <a:lnTo>
                    <a:pt x="82753" y="56222"/>
                  </a:lnTo>
                  <a:lnTo>
                    <a:pt x="83007" y="56997"/>
                  </a:lnTo>
                  <a:lnTo>
                    <a:pt x="83997" y="58102"/>
                  </a:lnTo>
                  <a:lnTo>
                    <a:pt x="84721" y="58432"/>
                  </a:lnTo>
                  <a:lnTo>
                    <a:pt x="85483" y="58483"/>
                  </a:lnTo>
                  <a:lnTo>
                    <a:pt x="86220" y="58521"/>
                  </a:lnTo>
                  <a:lnTo>
                    <a:pt x="86995" y="58267"/>
                  </a:lnTo>
                  <a:lnTo>
                    <a:pt x="88099" y="57277"/>
                  </a:lnTo>
                  <a:lnTo>
                    <a:pt x="88442" y="56553"/>
                  </a:lnTo>
                  <a:lnTo>
                    <a:pt x="88531" y="55054"/>
                  </a:lnTo>
                  <a:close/>
                </a:path>
                <a:path w="657860" h="530225">
                  <a:moveTo>
                    <a:pt x="96189" y="166700"/>
                  </a:moveTo>
                  <a:lnTo>
                    <a:pt x="95935" y="165938"/>
                  </a:lnTo>
                  <a:lnTo>
                    <a:pt x="94449" y="164274"/>
                  </a:lnTo>
                  <a:lnTo>
                    <a:pt x="92506" y="164249"/>
                  </a:lnTo>
                  <a:lnTo>
                    <a:pt x="90919" y="165658"/>
                  </a:lnTo>
                  <a:lnTo>
                    <a:pt x="90576" y="166382"/>
                  </a:lnTo>
                  <a:lnTo>
                    <a:pt x="90500" y="167881"/>
                  </a:lnTo>
                  <a:lnTo>
                    <a:pt x="90741" y="168643"/>
                  </a:lnTo>
                  <a:lnTo>
                    <a:pt x="91249" y="169113"/>
                  </a:lnTo>
                  <a:lnTo>
                    <a:pt x="91668" y="169672"/>
                  </a:lnTo>
                  <a:lnTo>
                    <a:pt x="92468" y="170027"/>
                  </a:lnTo>
                  <a:lnTo>
                    <a:pt x="93141" y="170065"/>
                  </a:lnTo>
                  <a:lnTo>
                    <a:pt x="93891" y="170103"/>
                  </a:lnTo>
                  <a:lnTo>
                    <a:pt x="94653" y="169837"/>
                  </a:lnTo>
                  <a:lnTo>
                    <a:pt x="95211" y="169341"/>
                  </a:lnTo>
                  <a:lnTo>
                    <a:pt x="95758" y="168935"/>
                  </a:lnTo>
                  <a:lnTo>
                    <a:pt x="96100" y="168198"/>
                  </a:lnTo>
                  <a:lnTo>
                    <a:pt x="96189" y="166700"/>
                  </a:lnTo>
                  <a:close/>
                </a:path>
                <a:path w="657860" h="530225">
                  <a:moveTo>
                    <a:pt x="97472" y="144183"/>
                  </a:moveTo>
                  <a:lnTo>
                    <a:pt x="97218" y="143497"/>
                  </a:lnTo>
                  <a:lnTo>
                    <a:pt x="95732" y="141833"/>
                  </a:lnTo>
                  <a:lnTo>
                    <a:pt x="93776" y="141808"/>
                  </a:lnTo>
                  <a:lnTo>
                    <a:pt x="92202" y="143217"/>
                  </a:lnTo>
                  <a:lnTo>
                    <a:pt x="91859" y="143941"/>
                  </a:lnTo>
                  <a:lnTo>
                    <a:pt x="91782" y="145440"/>
                  </a:lnTo>
                  <a:lnTo>
                    <a:pt x="92036" y="146126"/>
                  </a:lnTo>
                  <a:lnTo>
                    <a:pt x="92532" y="146672"/>
                  </a:lnTo>
                  <a:lnTo>
                    <a:pt x="92951" y="147231"/>
                  </a:lnTo>
                  <a:lnTo>
                    <a:pt x="93675" y="147574"/>
                  </a:lnTo>
                  <a:lnTo>
                    <a:pt x="94424" y="147624"/>
                  </a:lnTo>
                  <a:lnTo>
                    <a:pt x="95250" y="147675"/>
                  </a:lnTo>
                  <a:lnTo>
                    <a:pt x="95935" y="147396"/>
                  </a:lnTo>
                  <a:lnTo>
                    <a:pt x="97040" y="146418"/>
                  </a:lnTo>
                  <a:lnTo>
                    <a:pt x="97383" y="145757"/>
                  </a:lnTo>
                  <a:lnTo>
                    <a:pt x="97472" y="144183"/>
                  </a:lnTo>
                  <a:close/>
                </a:path>
                <a:path w="657860" h="530225">
                  <a:moveTo>
                    <a:pt x="98386" y="300482"/>
                  </a:moveTo>
                  <a:lnTo>
                    <a:pt x="98132" y="299707"/>
                  </a:lnTo>
                  <a:lnTo>
                    <a:pt x="97624" y="299237"/>
                  </a:lnTo>
                  <a:lnTo>
                    <a:pt x="96647" y="298056"/>
                  </a:lnTo>
                  <a:lnTo>
                    <a:pt x="94703" y="298018"/>
                  </a:lnTo>
                  <a:lnTo>
                    <a:pt x="93751" y="298945"/>
                  </a:lnTo>
                  <a:lnTo>
                    <a:pt x="93129" y="299427"/>
                  </a:lnTo>
                  <a:lnTo>
                    <a:pt x="92786" y="300164"/>
                  </a:lnTo>
                  <a:lnTo>
                    <a:pt x="92697" y="301650"/>
                  </a:lnTo>
                  <a:lnTo>
                    <a:pt x="92951" y="302336"/>
                  </a:lnTo>
                  <a:lnTo>
                    <a:pt x="93941" y="303453"/>
                  </a:lnTo>
                  <a:lnTo>
                    <a:pt x="94678" y="303784"/>
                  </a:lnTo>
                  <a:lnTo>
                    <a:pt x="95415" y="303834"/>
                  </a:lnTo>
                  <a:lnTo>
                    <a:pt x="96164" y="303872"/>
                  </a:lnTo>
                  <a:lnTo>
                    <a:pt x="96939" y="303631"/>
                  </a:lnTo>
                  <a:lnTo>
                    <a:pt x="97409" y="303199"/>
                  </a:lnTo>
                  <a:lnTo>
                    <a:pt x="97967" y="302704"/>
                  </a:lnTo>
                  <a:lnTo>
                    <a:pt x="98310" y="301980"/>
                  </a:lnTo>
                  <a:lnTo>
                    <a:pt x="98386" y="300482"/>
                  </a:lnTo>
                  <a:close/>
                </a:path>
                <a:path w="657860" h="530225">
                  <a:moveTo>
                    <a:pt x="101358" y="100876"/>
                  </a:moveTo>
                  <a:lnTo>
                    <a:pt x="101104" y="100126"/>
                  </a:lnTo>
                  <a:lnTo>
                    <a:pt x="100609" y="99568"/>
                  </a:lnTo>
                  <a:lnTo>
                    <a:pt x="99555" y="98450"/>
                  </a:lnTo>
                  <a:lnTo>
                    <a:pt x="97688" y="98437"/>
                  </a:lnTo>
                  <a:lnTo>
                    <a:pt x="96100" y="99834"/>
                  </a:lnTo>
                  <a:lnTo>
                    <a:pt x="95758" y="100495"/>
                  </a:lnTo>
                  <a:lnTo>
                    <a:pt x="95669" y="102069"/>
                  </a:lnTo>
                  <a:lnTo>
                    <a:pt x="95923" y="102831"/>
                  </a:lnTo>
                  <a:lnTo>
                    <a:pt x="96850" y="103860"/>
                  </a:lnTo>
                  <a:lnTo>
                    <a:pt x="97574" y="104190"/>
                  </a:lnTo>
                  <a:lnTo>
                    <a:pt x="98323" y="104241"/>
                  </a:lnTo>
                  <a:lnTo>
                    <a:pt x="99072" y="104279"/>
                  </a:lnTo>
                  <a:lnTo>
                    <a:pt x="99834" y="104025"/>
                  </a:lnTo>
                  <a:lnTo>
                    <a:pt x="100317" y="103530"/>
                  </a:lnTo>
                  <a:lnTo>
                    <a:pt x="100939" y="103035"/>
                  </a:lnTo>
                  <a:lnTo>
                    <a:pt x="101282" y="102387"/>
                  </a:lnTo>
                  <a:lnTo>
                    <a:pt x="101358" y="100876"/>
                  </a:lnTo>
                  <a:close/>
                </a:path>
                <a:path w="657860" h="530225">
                  <a:moveTo>
                    <a:pt x="104355" y="344424"/>
                  </a:moveTo>
                  <a:lnTo>
                    <a:pt x="104101" y="343725"/>
                  </a:lnTo>
                  <a:lnTo>
                    <a:pt x="103606" y="343179"/>
                  </a:lnTo>
                  <a:lnTo>
                    <a:pt x="102616" y="341998"/>
                  </a:lnTo>
                  <a:lnTo>
                    <a:pt x="100596" y="342036"/>
                  </a:lnTo>
                  <a:lnTo>
                    <a:pt x="99644" y="342950"/>
                  </a:lnTo>
                  <a:lnTo>
                    <a:pt x="99085" y="343433"/>
                  </a:lnTo>
                  <a:lnTo>
                    <a:pt x="98755" y="344093"/>
                  </a:lnTo>
                  <a:lnTo>
                    <a:pt x="98666" y="345592"/>
                  </a:lnTo>
                  <a:lnTo>
                    <a:pt x="98920" y="346367"/>
                  </a:lnTo>
                  <a:lnTo>
                    <a:pt x="99339" y="346837"/>
                  </a:lnTo>
                  <a:lnTo>
                    <a:pt x="99834" y="347472"/>
                  </a:lnTo>
                  <a:lnTo>
                    <a:pt x="100571" y="347802"/>
                  </a:lnTo>
                  <a:lnTo>
                    <a:pt x="101307" y="347840"/>
                  </a:lnTo>
                  <a:lnTo>
                    <a:pt x="102057" y="347891"/>
                  </a:lnTo>
                  <a:lnTo>
                    <a:pt x="102831" y="347637"/>
                  </a:lnTo>
                  <a:lnTo>
                    <a:pt x="103301" y="347129"/>
                  </a:lnTo>
                  <a:lnTo>
                    <a:pt x="103936" y="346646"/>
                  </a:lnTo>
                  <a:lnTo>
                    <a:pt x="104267" y="345922"/>
                  </a:lnTo>
                  <a:lnTo>
                    <a:pt x="104355" y="344424"/>
                  </a:lnTo>
                  <a:close/>
                </a:path>
                <a:path w="657860" h="530225">
                  <a:moveTo>
                    <a:pt x="112102" y="232295"/>
                  </a:moveTo>
                  <a:lnTo>
                    <a:pt x="111925" y="231597"/>
                  </a:lnTo>
                  <a:lnTo>
                    <a:pt x="111417" y="231063"/>
                  </a:lnTo>
                  <a:lnTo>
                    <a:pt x="110363" y="229870"/>
                  </a:lnTo>
                  <a:lnTo>
                    <a:pt x="108419" y="229844"/>
                  </a:lnTo>
                  <a:lnTo>
                    <a:pt x="107391" y="230822"/>
                  </a:lnTo>
                  <a:lnTo>
                    <a:pt x="106832" y="231317"/>
                  </a:lnTo>
                  <a:lnTo>
                    <a:pt x="106489" y="231978"/>
                  </a:lnTo>
                  <a:lnTo>
                    <a:pt x="106413" y="233476"/>
                  </a:lnTo>
                  <a:lnTo>
                    <a:pt x="106743" y="234238"/>
                  </a:lnTo>
                  <a:lnTo>
                    <a:pt x="107162" y="234721"/>
                  </a:lnTo>
                  <a:lnTo>
                    <a:pt x="107657" y="235267"/>
                  </a:lnTo>
                  <a:lnTo>
                    <a:pt x="108381" y="235686"/>
                  </a:lnTo>
                  <a:lnTo>
                    <a:pt x="109131" y="235724"/>
                  </a:lnTo>
                  <a:lnTo>
                    <a:pt x="109880" y="235775"/>
                  </a:lnTo>
                  <a:lnTo>
                    <a:pt x="110566" y="235521"/>
                  </a:lnTo>
                  <a:lnTo>
                    <a:pt x="111671" y="234518"/>
                  </a:lnTo>
                  <a:lnTo>
                    <a:pt x="112014" y="233870"/>
                  </a:lnTo>
                  <a:lnTo>
                    <a:pt x="112102" y="232295"/>
                  </a:lnTo>
                  <a:close/>
                </a:path>
                <a:path w="657860" h="530225">
                  <a:moveTo>
                    <a:pt x="118859" y="65265"/>
                  </a:moveTo>
                  <a:lnTo>
                    <a:pt x="118605" y="64503"/>
                  </a:lnTo>
                  <a:lnTo>
                    <a:pt x="118097" y="64020"/>
                  </a:lnTo>
                  <a:lnTo>
                    <a:pt x="117195" y="62839"/>
                  </a:lnTo>
                  <a:lnTo>
                    <a:pt x="115087" y="62788"/>
                  </a:lnTo>
                  <a:lnTo>
                    <a:pt x="114134" y="63728"/>
                  </a:lnTo>
                  <a:lnTo>
                    <a:pt x="113576" y="64211"/>
                  </a:lnTo>
                  <a:lnTo>
                    <a:pt x="113245" y="64947"/>
                  </a:lnTo>
                  <a:lnTo>
                    <a:pt x="113157" y="66433"/>
                  </a:lnTo>
                  <a:lnTo>
                    <a:pt x="113411" y="67195"/>
                  </a:lnTo>
                  <a:lnTo>
                    <a:pt x="113906" y="67678"/>
                  </a:lnTo>
                  <a:lnTo>
                    <a:pt x="114414" y="68237"/>
                  </a:lnTo>
                  <a:lnTo>
                    <a:pt x="115049" y="68643"/>
                  </a:lnTo>
                  <a:lnTo>
                    <a:pt x="115887" y="68694"/>
                  </a:lnTo>
                  <a:lnTo>
                    <a:pt x="116624" y="68745"/>
                  </a:lnTo>
                  <a:lnTo>
                    <a:pt x="117322" y="68402"/>
                  </a:lnTo>
                  <a:lnTo>
                    <a:pt x="117792" y="67970"/>
                  </a:lnTo>
                  <a:lnTo>
                    <a:pt x="118427" y="67487"/>
                  </a:lnTo>
                  <a:lnTo>
                    <a:pt x="118770" y="66751"/>
                  </a:lnTo>
                  <a:lnTo>
                    <a:pt x="118859" y="65265"/>
                  </a:lnTo>
                  <a:close/>
                </a:path>
                <a:path w="657860" h="530225">
                  <a:moveTo>
                    <a:pt x="120599" y="282003"/>
                  </a:moveTo>
                  <a:lnTo>
                    <a:pt x="120256" y="281317"/>
                  </a:lnTo>
                  <a:lnTo>
                    <a:pt x="119837" y="280758"/>
                  </a:lnTo>
                  <a:lnTo>
                    <a:pt x="118783" y="279654"/>
                  </a:lnTo>
                  <a:lnTo>
                    <a:pt x="116827" y="279628"/>
                  </a:lnTo>
                  <a:lnTo>
                    <a:pt x="115874" y="280543"/>
                  </a:lnTo>
                  <a:lnTo>
                    <a:pt x="115328" y="281025"/>
                  </a:lnTo>
                  <a:lnTo>
                    <a:pt x="114998" y="281686"/>
                  </a:lnTo>
                  <a:lnTo>
                    <a:pt x="114909" y="283184"/>
                  </a:lnTo>
                  <a:lnTo>
                    <a:pt x="115163" y="283959"/>
                  </a:lnTo>
                  <a:lnTo>
                    <a:pt x="118300" y="285483"/>
                  </a:lnTo>
                  <a:lnTo>
                    <a:pt x="119062" y="285229"/>
                  </a:lnTo>
                  <a:lnTo>
                    <a:pt x="120180" y="284238"/>
                  </a:lnTo>
                  <a:lnTo>
                    <a:pt x="120523" y="283502"/>
                  </a:lnTo>
                  <a:lnTo>
                    <a:pt x="120599" y="282003"/>
                  </a:lnTo>
                  <a:close/>
                </a:path>
                <a:path w="657860" h="530225">
                  <a:moveTo>
                    <a:pt x="123939" y="370903"/>
                  </a:moveTo>
                  <a:lnTo>
                    <a:pt x="123685" y="370141"/>
                  </a:lnTo>
                  <a:lnTo>
                    <a:pt x="122199" y="368465"/>
                  </a:lnTo>
                  <a:lnTo>
                    <a:pt x="120167" y="368439"/>
                  </a:lnTo>
                  <a:lnTo>
                    <a:pt x="119291" y="369354"/>
                  </a:lnTo>
                  <a:lnTo>
                    <a:pt x="118668" y="369785"/>
                  </a:lnTo>
                  <a:lnTo>
                    <a:pt x="118338" y="370509"/>
                  </a:lnTo>
                  <a:lnTo>
                    <a:pt x="118237" y="372084"/>
                  </a:lnTo>
                  <a:lnTo>
                    <a:pt x="118491" y="372770"/>
                  </a:lnTo>
                  <a:lnTo>
                    <a:pt x="118999" y="373316"/>
                  </a:lnTo>
                  <a:lnTo>
                    <a:pt x="119418" y="373862"/>
                  </a:lnTo>
                  <a:lnTo>
                    <a:pt x="120142" y="374218"/>
                  </a:lnTo>
                  <a:lnTo>
                    <a:pt x="120967" y="374269"/>
                  </a:lnTo>
                  <a:lnTo>
                    <a:pt x="121716" y="374307"/>
                  </a:lnTo>
                  <a:lnTo>
                    <a:pt x="122402" y="374040"/>
                  </a:lnTo>
                  <a:lnTo>
                    <a:pt x="123507" y="373049"/>
                  </a:lnTo>
                  <a:lnTo>
                    <a:pt x="123850" y="372402"/>
                  </a:lnTo>
                  <a:lnTo>
                    <a:pt x="123939" y="370903"/>
                  </a:lnTo>
                  <a:close/>
                </a:path>
                <a:path w="657860" h="530225">
                  <a:moveTo>
                    <a:pt x="125069" y="325869"/>
                  </a:moveTo>
                  <a:lnTo>
                    <a:pt x="124815" y="325183"/>
                  </a:lnTo>
                  <a:lnTo>
                    <a:pt x="123329" y="323507"/>
                  </a:lnTo>
                  <a:lnTo>
                    <a:pt x="121297" y="323469"/>
                  </a:lnTo>
                  <a:lnTo>
                    <a:pt x="120434" y="324396"/>
                  </a:lnTo>
                  <a:lnTo>
                    <a:pt x="119875" y="324891"/>
                  </a:lnTo>
                  <a:lnTo>
                    <a:pt x="119468" y="325539"/>
                  </a:lnTo>
                  <a:lnTo>
                    <a:pt x="119380" y="327037"/>
                  </a:lnTo>
                  <a:lnTo>
                    <a:pt x="119634" y="327812"/>
                  </a:lnTo>
                  <a:lnTo>
                    <a:pt x="120624" y="328904"/>
                  </a:lnTo>
                  <a:lnTo>
                    <a:pt x="121361" y="329260"/>
                  </a:lnTo>
                  <a:lnTo>
                    <a:pt x="122097" y="329298"/>
                  </a:lnTo>
                  <a:lnTo>
                    <a:pt x="122847" y="329349"/>
                  </a:lnTo>
                  <a:lnTo>
                    <a:pt x="123545" y="329082"/>
                  </a:lnTo>
                  <a:lnTo>
                    <a:pt x="124650" y="328091"/>
                  </a:lnTo>
                  <a:lnTo>
                    <a:pt x="124993" y="327355"/>
                  </a:lnTo>
                  <a:lnTo>
                    <a:pt x="125069" y="325869"/>
                  </a:lnTo>
                  <a:close/>
                </a:path>
                <a:path w="657860" h="530225">
                  <a:moveTo>
                    <a:pt x="129476" y="126352"/>
                  </a:moveTo>
                  <a:lnTo>
                    <a:pt x="129133" y="125577"/>
                  </a:lnTo>
                  <a:lnTo>
                    <a:pt x="127660" y="123926"/>
                  </a:lnTo>
                  <a:lnTo>
                    <a:pt x="125704" y="123964"/>
                  </a:lnTo>
                  <a:lnTo>
                    <a:pt x="124206" y="125298"/>
                  </a:lnTo>
                  <a:lnTo>
                    <a:pt x="123863" y="126034"/>
                  </a:lnTo>
                  <a:lnTo>
                    <a:pt x="123786" y="127533"/>
                  </a:lnTo>
                  <a:lnTo>
                    <a:pt x="124040" y="128295"/>
                  </a:lnTo>
                  <a:lnTo>
                    <a:pt x="124460" y="128765"/>
                  </a:lnTo>
                  <a:lnTo>
                    <a:pt x="124955" y="129324"/>
                  </a:lnTo>
                  <a:lnTo>
                    <a:pt x="125679" y="129730"/>
                  </a:lnTo>
                  <a:lnTo>
                    <a:pt x="126428" y="129781"/>
                  </a:lnTo>
                  <a:lnTo>
                    <a:pt x="127177" y="129819"/>
                  </a:lnTo>
                  <a:lnTo>
                    <a:pt x="127939" y="129578"/>
                  </a:lnTo>
                  <a:lnTo>
                    <a:pt x="129044" y="128574"/>
                  </a:lnTo>
                  <a:lnTo>
                    <a:pt x="129387" y="127850"/>
                  </a:lnTo>
                  <a:lnTo>
                    <a:pt x="129476" y="126352"/>
                  </a:lnTo>
                  <a:close/>
                </a:path>
                <a:path w="657860" h="530225">
                  <a:moveTo>
                    <a:pt x="130810" y="27965"/>
                  </a:moveTo>
                  <a:lnTo>
                    <a:pt x="130556" y="27216"/>
                  </a:lnTo>
                  <a:lnTo>
                    <a:pt x="130124" y="26733"/>
                  </a:lnTo>
                  <a:lnTo>
                    <a:pt x="129133" y="25552"/>
                  </a:lnTo>
                  <a:lnTo>
                    <a:pt x="127127" y="25514"/>
                  </a:lnTo>
                  <a:lnTo>
                    <a:pt x="126161" y="26428"/>
                  </a:lnTo>
                  <a:lnTo>
                    <a:pt x="125539" y="26924"/>
                  </a:lnTo>
                  <a:lnTo>
                    <a:pt x="125209" y="27584"/>
                  </a:lnTo>
                  <a:lnTo>
                    <a:pt x="125107" y="29146"/>
                  </a:lnTo>
                  <a:lnTo>
                    <a:pt x="125374" y="29845"/>
                  </a:lnTo>
                  <a:lnTo>
                    <a:pt x="126365" y="30949"/>
                  </a:lnTo>
                  <a:lnTo>
                    <a:pt x="127088" y="31292"/>
                  </a:lnTo>
                  <a:lnTo>
                    <a:pt x="127838" y="31330"/>
                  </a:lnTo>
                  <a:lnTo>
                    <a:pt x="128587" y="31381"/>
                  </a:lnTo>
                  <a:lnTo>
                    <a:pt x="129273" y="31115"/>
                  </a:lnTo>
                  <a:lnTo>
                    <a:pt x="130378" y="30124"/>
                  </a:lnTo>
                  <a:lnTo>
                    <a:pt x="130721" y="29476"/>
                  </a:lnTo>
                  <a:lnTo>
                    <a:pt x="130810" y="27965"/>
                  </a:lnTo>
                  <a:close/>
                </a:path>
                <a:path w="657860" h="530225">
                  <a:moveTo>
                    <a:pt x="137744" y="277355"/>
                  </a:moveTo>
                  <a:lnTo>
                    <a:pt x="137401" y="276593"/>
                  </a:lnTo>
                  <a:lnTo>
                    <a:pt x="136982" y="276186"/>
                  </a:lnTo>
                  <a:lnTo>
                    <a:pt x="136004" y="274942"/>
                  </a:lnTo>
                  <a:lnTo>
                    <a:pt x="133896" y="274967"/>
                  </a:lnTo>
                  <a:lnTo>
                    <a:pt x="133019" y="275882"/>
                  </a:lnTo>
                  <a:lnTo>
                    <a:pt x="132486" y="276313"/>
                  </a:lnTo>
                  <a:lnTo>
                    <a:pt x="132054" y="277037"/>
                  </a:lnTo>
                  <a:lnTo>
                    <a:pt x="131965" y="278612"/>
                  </a:lnTo>
                  <a:lnTo>
                    <a:pt x="132232" y="279298"/>
                  </a:lnTo>
                  <a:lnTo>
                    <a:pt x="133223" y="280403"/>
                  </a:lnTo>
                  <a:lnTo>
                    <a:pt x="133946" y="280746"/>
                  </a:lnTo>
                  <a:lnTo>
                    <a:pt x="134696" y="280784"/>
                  </a:lnTo>
                  <a:lnTo>
                    <a:pt x="135445" y="280835"/>
                  </a:lnTo>
                  <a:lnTo>
                    <a:pt x="136207" y="280568"/>
                  </a:lnTo>
                  <a:lnTo>
                    <a:pt x="137325" y="279590"/>
                  </a:lnTo>
                  <a:lnTo>
                    <a:pt x="137655" y="278930"/>
                  </a:lnTo>
                  <a:lnTo>
                    <a:pt x="137744" y="277355"/>
                  </a:lnTo>
                  <a:close/>
                </a:path>
                <a:path w="657860" h="530225">
                  <a:moveTo>
                    <a:pt x="159334" y="243471"/>
                  </a:moveTo>
                  <a:lnTo>
                    <a:pt x="159080" y="242709"/>
                  </a:lnTo>
                  <a:lnTo>
                    <a:pt x="157594" y="241046"/>
                  </a:lnTo>
                  <a:lnTo>
                    <a:pt x="155638" y="241007"/>
                  </a:lnTo>
                  <a:lnTo>
                    <a:pt x="154063" y="242417"/>
                  </a:lnTo>
                  <a:lnTo>
                    <a:pt x="153720" y="243154"/>
                  </a:lnTo>
                  <a:lnTo>
                    <a:pt x="153644" y="244652"/>
                  </a:lnTo>
                  <a:lnTo>
                    <a:pt x="153898" y="245338"/>
                  </a:lnTo>
                  <a:lnTo>
                    <a:pt x="154393" y="245884"/>
                  </a:lnTo>
                  <a:lnTo>
                    <a:pt x="154813" y="246443"/>
                  </a:lnTo>
                  <a:lnTo>
                    <a:pt x="155536" y="246786"/>
                  </a:lnTo>
                  <a:lnTo>
                    <a:pt x="156362" y="246837"/>
                  </a:lnTo>
                  <a:lnTo>
                    <a:pt x="157035" y="246875"/>
                  </a:lnTo>
                  <a:lnTo>
                    <a:pt x="157797" y="246608"/>
                  </a:lnTo>
                  <a:lnTo>
                    <a:pt x="158915" y="245630"/>
                  </a:lnTo>
                  <a:lnTo>
                    <a:pt x="159245" y="244970"/>
                  </a:lnTo>
                  <a:lnTo>
                    <a:pt x="159334" y="243471"/>
                  </a:lnTo>
                  <a:close/>
                </a:path>
                <a:path w="657860" h="530225">
                  <a:moveTo>
                    <a:pt x="162864" y="156400"/>
                  </a:moveTo>
                  <a:lnTo>
                    <a:pt x="162687" y="155714"/>
                  </a:lnTo>
                  <a:lnTo>
                    <a:pt x="162140" y="155194"/>
                  </a:lnTo>
                  <a:lnTo>
                    <a:pt x="161124" y="154051"/>
                  </a:lnTo>
                  <a:lnTo>
                    <a:pt x="159181" y="153936"/>
                  </a:lnTo>
                  <a:lnTo>
                    <a:pt x="158165" y="154914"/>
                  </a:lnTo>
                  <a:lnTo>
                    <a:pt x="157607" y="155409"/>
                  </a:lnTo>
                  <a:lnTo>
                    <a:pt x="157264" y="156083"/>
                  </a:lnTo>
                  <a:lnTo>
                    <a:pt x="157175" y="157581"/>
                  </a:lnTo>
                  <a:lnTo>
                    <a:pt x="157429" y="158343"/>
                  </a:lnTo>
                  <a:lnTo>
                    <a:pt x="157937" y="158826"/>
                  </a:lnTo>
                  <a:lnTo>
                    <a:pt x="158419" y="159448"/>
                  </a:lnTo>
                  <a:lnTo>
                    <a:pt x="159156" y="159778"/>
                  </a:lnTo>
                  <a:lnTo>
                    <a:pt x="159893" y="159829"/>
                  </a:lnTo>
                  <a:lnTo>
                    <a:pt x="160642" y="159867"/>
                  </a:lnTo>
                  <a:lnTo>
                    <a:pt x="161340" y="159613"/>
                  </a:lnTo>
                  <a:lnTo>
                    <a:pt x="162445" y="158623"/>
                  </a:lnTo>
                  <a:lnTo>
                    <a:pt x="162788" y="157899"/>
                  </a:lnTo>
                  <a:lnTo>
                    <a:pt x="162864" y="156400"/>
                  </a:lnTo>
                  <a:close/>
                </a:path>
                <a:path w="657860" h="530225">
                  <a:moveTo>
                    <a:pt x="195948" y="292011"/>
                  </a:moveTo>
                  <a:lnTo>
                    <a:pt x="195694" y="291249"/>
                  </a:lnTo>
                  <a:lnTo>
                    <a:pt x="194221" y="289585"/>
                  </a:lnTo>
                  <a:lnTo>
                    <a:pt x="192265" y="289560"/>
                  </a:lnTo>
                  <a:lnTo>
                    <a:pt x="190677" y="290957"/>
                  </a:lnTo>
                  <a:lnTo>
                    <a:pt x="190347" y="291693"/>
                  </a:lnTo>
                  <a:lnTo>
                    <a:pt x="190258" y="293116"/>
                  </a:lnTo>
                  <a:lnTo>
                    <a:pt x="190512" y="293878"/>
                  </a:lnTo>
                  <a:lnTo>
                    <a:pt x="191503" y="294982"/>
                  </a:lnTo>
                  <a:lnTo>
                    <a:pt x="192163" y="295325"/>
                  </a:lnTo>
                  <a:lnTo>
                    <a:pt x="192989" y="295376"/>
                  </a:lnTo>
                  <a:lnTo>
                    <a:pt x="193662" y="295414"/>
                  </a:lnTo>
                  <a:lnTo>
                    <a:pt x="194424" y="295148"/>
                  </a:lnTo>
                  <a:lnTo>
                    <a:pt x="195529" y="294170"/>
                  </a:lnTo>
                  <a:lnTo>
                    <a:pt x="195872" y="293433"/>
                  </a:lnTo>
                  <a:lnTo>
                    <a:pt x="195948" y="292011"/>
                  </a:lnTo>
                  <a:close/>
                </a:path>
                <a:path w="657860" h="530225">
                  <a:moveTo>
                    <a:pt x="202615" y="250151"/>
                  </a:moveTo>
                  <a:lnTo>
                    <a:pt x="202285" y="249453"/>
                  </a:lnTo>
                  <a:lnTo>
                    <a:pt x="201790" y="248831"/>
                  </a:lnTo>
                  <a:lnTo>
                    <a:pt x="200799" y="247713"/>
                  </a:lnTo>
                  <a:lnTo>
                    <a:pt x="198856" y="247675"/>
                  </a:lnTo>
                  <a:lnTo>
                    <a:pt x="197827" y="248602"/>
                  </a:lnTo>
                  <a:lnTo>
                    <a:pt x="197269" y="249174"/>
                  </a:lnTo>
                  <a:lnTo>
                    <a:pt x="196926" y="249821"/>
                  </a:lnTo>
                  <a:lnTo>
                    <a:pt x="196850" y="251307"/>
                  </a:lnTo>
                  <a:lnTo>
                    <a:pt x="197104" y="252006"/>
                  </a:lnTo>
                  <a:lnTo>
                    <a:pt x="198094" y="253111"/>
                  </a:lnTo>
                  <a:lnTo>
                    <a:pt x="198818" y="253530"/>
                  </a:lnTo>
                  <a:lnTo>
                    <a:pt x="199567" y="253568"/>
                  </a:lnTo>
                  <a:lnTo>
                    <a:pt x="200317" y="253619"/>
                  </a:lnTo>
                  <a:lnTo>
                    <a:pt x="201002" y="253352"/>
                  </a:lnTo>
                  <a:lnTo>
                    <a:pt x="201561" y="252780"/>
                  </a:lnTo>
                  <a:lnTo>
                    <a:pt x="202120" y="252285"/>
                  </a:lnTo>
                  <a:lnTo>
                    <a:pt x="202526" y="251637"/>
                  </a:lnTo>
                  <a:lnTo>
                    <a:pt x="202615" y="250151"/>
                  </a:lnTo>
                  <a:close/>
                </a:path>
                <a:path w="657860" h="530225">
                  <a:moveTo>
                    <a:pt x="243903" y="290474"/>
                  </a:moveTo>
                  <a:lnTo>
                    <a:pt x="243573" y="289699"/>
                  </a:lnTo>
                  <a:lnTo>
                    <a:pt x="242087" y="288048"/>
                  </a:lnTo>
                  <a:lnTo>
                    <a:pt x="240131" y="288086"/>
                  </a:lnTo>
                  <a:lnTo>
                    <a:pt x="238645" y="289407"/>
                  </a:lnTo>
                  <a:lnTo>
                    <a:pt x="238213" y="290144"/>
                  </a:lnTo>
                  <a:lnTo>
                    <a:pt x="238137" y="291642"/>
                  </a:lnTo>
                  <a:lnTo>
                    <a:pt x="238391" y="292404"/>
                  </a:lnTo>
                  <a:lnTo>
                    <a:pt x="238887" y="292887"/>
                  </a:lnTo>
                  <a:lnTo>
                    <a:pt x="239382" y="293522"/>
                  </a:lnTo>
                  <a:lnTo>
                    <a:pt x="240106" y="293852"/>
                  </a:lnTo>
                  <a:lnTo>
                    <a:pt x="240855" y="293890"/>
                  </a:lnTo>
                  <a:lnTo>
                    <a:pt x="241604" y="293941"/>
                  </a:lnTo>
                  <a:lnTo>
                    <a:pt x="242366" y="293687"/>
                  </a:lnTo>
                  <a:lnTo>
                    <a:pt x="243484" y="292696"/>
                  </a:lnTo>
                  <a:lnTo>
                    <a:pt x="243827" y="291973"/>
                  </a:lnTo>
                  <a:lnTo>
                    <a:pt x="243903" y="290474"/>
                  </a:lnTo>
                  <a:close/>
                </a:path>
                <a:path w="657860" h="530225">
                  <a:moveTo>
                    <a:pt x="265099" y="263537"/>
                  </a:moveTo>
                  <a:lnTo>
                    <a:pt x="264833" y="262839"/>
                  </a:lnTo>
                  <a:lnTo>
                    <a:pt x="264337" y="262293"/>
                  </a:lnTo>
                  <a:lnTo>
                    <a:pt x="263359" y="261188"/>
                  </a:lnTo>
                  <a:lnTo>
                    <a:pt x="261404" y="261086"/>
                  </a:lnTo>
                  <a:lnTo>
                    <a:pt x="260375" y="262064"/>
                  </a:lnTo>
                  <a:lnTo>
                    <a:pt x="259816" y="262559"/>
                  </a:lnTo>
                  <a:lnTo>
                    <a:pt x="259486" y="263220"/>
                  </a:lnTo>
                  <a:lnTo>
                    <a:pt x="259397" y="264718"/>
                  </a:lnTo>
                  <a:lnTo>
                    <a:pt x="259651" y="265480"/>
                  </a:lnTo>
                  <a:lnTo>
                    <a:pt x="260146" y="265963"/>
                  </a:lnTo>
                  <a:lnTo>
                    <a:pt x="260642" y="266585"/>
                  </a:lnTo>
                  <a:lnTo>
                    <a:pt x="261302" y="266915"/>
                  </a:lnTo>
                  <a:lnTo>
                    <a:pt x="262128" y="266966"/>
                  </a:lnTo>
                  <a:lnTo>
                    <a:pt x="262801" y="267004"/>
                  </a:lnTo>
                  <a:lnTo>
                    <a:pt x="263563" y="266763"/>
                  </a:lnTo>
                  <a:lnTo>
                    <a:pt x="264668" y="265760"/>
                  </a:lnTo>
                  <a:lnTo>
                    <a:pt x="265010" y="265036"/>
                  </a:lnTo>
                  <a:lnTo>
                    <a:pt x="265099" y="263537"/>
                  </a:lnTo>
                  <a:close/>
                </a:path>
                <a:path w="657860" h="530225">
                  <a:moveTo>
                    <a:pt x="273621" y="162725"/>
                  </a:moveTo>
                  <a:lnTo>
                    <a:pt x="273354" y="162026"/>
                  </a:lnTo>
                  <a:lnTo>
                    <a:pt x="272935" y="161480"/>
                  </a:lnTo>
                  <a:lnTo>
                    <a:pt x="271881" y="160299"/>
                  </a:lnTo>
                  <a:lnTo>
                    <a:pt x="269925" y="160261"/>
                  </a:lnTo>
                  <a:lnTo>
                    <a:pt x="268973" y="161251"/>
                  </a:lnTo>
                  <a:lnTo>
                    <a:pt x="268338" y="161734"/>
                  </a:lnTo>
                  <a:lnTo>
                    <a:pt x="268008" y="162394"/>
                  </a:lnTo>
                  <a:lnTo>
                    <a:pt x="267919" y="163893"/>
                  </a:lnTo>
                  <a:lnTo>
                    <a:pt x="268185" y="164579"/>
                  </a:lnTo>
                  <a:lnTo>
                    <a:pt x="268681" y="165138"/>
                  </a:lnTo>
                  <a:lnTo>
                    <a:pt x="269176" y="165773"/>
                  </a:lnTo>
                  <a:lnTo>
                    <a:pt x="269900" y="166103"/>
                  </a:lnTo>
                  <a:lnTo>
                    <a:pt x="270649" y="166141"/>
                  </a:lnTo>
                  <a:lnTo>
                    <a:pt x="271399" y="166192"/>
                  </a:lnTo>
                  <a:lnTo>
                    <a:pt x="272084" y="165938"/>
                  </a:lnTo>
                  <a:lnTo>
                    <a:pt x="272707" y="165442"/>
                  </a:lnTo>
                  <a:lnTo>
                    <a:pt x="273278" y="164871"/>
                  </a:lnTo>
                  <a:lnTo>
                    <a:pt x="273532" y="164223"/>
                  </a:lnTo>
                  <a:lnTo>
                    <a:pt x="273621" y="162725"/>
                  </a:lnTo>
                  <a:close/>
                </a:path>
                <a:path w="657860" h="530225">
                  <a:moveTo>
                    <a:pt x="279222" y="286854"/>
                  </a:moveTo>
                  <a:lnTo>
                    <a:pt x="278968" y="286092"/>
                  </a:lnTo>
                  <a:lnTo>
                    <a:pt x="278460" y="285610"/>
                  </a:lnTo>
                  <a:lnTo>
                    <a:pt x="277482" y="284505"/>
                  </a:lnTo>
                  <a:lnTo>
                    <a:pt x="275615" y="284403"/>
                  </a:lnTo>
                  <a:lnTo>
                    <a:pt x="274027" y="285800"/>
                  </a:lnTo>
                  <a:lnTo>
                    <a:pt x="273608" y="286537"/>
                  </a:lnTo>
                  <a:lnTo>
                    <a:pt x="273519" y="288036"/>
                  </a:lnTo>
                  <a:lnTo>
                    <a:pt x="273786" y="288798"/>
                  </a:lnTo>
                  <a:lnTo>
                    <a:pt x="274764" y="289902"/>
                  </a:lnTo>
                  <a:lnTo>
                    <a:pt x="275501" y="290245"/>
                  </a:lnTo>
                  <a:lnTo>
                    <a:pt x="276250" y="290283"/>
                  </a:lnTo>
                  <a:lnTo>
                    <a:pt x="276987" y="290334"/>
                  </a:lnTo>
                  <a:lnTo>
                    <a:pt x="277685" y="290080"/>
                  </a:lnTo>
                  <a:lnTo>
                    <a:pt x="278790" y="289077"/>
                  </a:lnTo>
                  <a:lnTo>
                    <a:pt x="279133" y="288353"/>
                  </a:lnTo>
                  <a:lnTo>
                    <a:pt x="279222" y="286854"/>
                  </a:lnTo>
                  <a:close/>
                </a:path>
                <a:path w="657860" h="530225">
                  <a:moveTo>
                    <a:pt x="309880" y="275475"/>
                  </a:moveTo>
                  <a:lnTo>
                    <a:pt x="309626" y="274701"/>
                  </a:lnTo>
                  <a:lnTo>
                    <a:pt x="309118" y="274231"/>
                  </a:lnTo>
                  <a:lnTo>
                    <a:pt x="308140" y="273050"/>
                  </a:lnTo>
                  <a:lnTo>
                    <a:pt x="306197" y="273088"/>
                  </a:lnTo>
                  <a:lnTo>
                    <a:pt x="304685" y="274421"/>
                  </a:lnTo>
                  <a:lnTo>
                    <a:pt x="304342" y="275158"/>
                  </a:lnTo>
                  <a:lnTo>
                    <a:pt x="304253" y="276656"/>
                  </a:lnTo>
                  <a:lnTo>
                    <a:pt x="304444" y="277418"/>
                  </a:lnTo>
                  <a:lnTo>
                    <a:pt x="304939" y="277888"/>
                  </a:lnTo>
                  <a:lnTo>
                    <a:pt x="305422" y="278523"/>
                  </a:lnTo>
                  <a:lnTo>
                    <a:pt x="306158" y="278853"/>
                  </a:lnTo>
                  <a:lnTo>
                    <a:pt x="306908" y="278904"/>
                  </a:lnTo>
                  <a:lnTo>
                    <a:pt x="307644" y="278942"/>
                  </a:lnTo>
                  <a:lnTo>
                    <a:pt x="308343" y="278688"/>
                  </a:lnTo>
                  <a:lnTo>
                    <a:pt x="309448" y="277698"/>
                  </a:lnTo>
                  <a:lnTo>
                    <a:pt x="309791" y="276974"/>
                  </a:lnTo>
                  <a:lnTo>
                    <a:pt x="309880" y="275475"/>
                  </a:lnTo>
                  <a:close/>
                </a:path>
                <a:path w="657860" h="530225">
                  <a:moveTo>
                    <a:pt x="312585" y="245160"/>
                  </a:moveTo>
                  <a:lnTo>
                    <a:pt x="312331" y="244398"/>
                  </a:lnTo>
                  <a:lnTo>
                    <a:pt x="311823" y="243852"/>
                  </a:lnTo>
                  <a:lnTo>
                    <a:pt x="310845" y="242735"/>
                  </a:lnTo>
                  <a:lnTo>
                    <a:pt x="308978" y="242633"/>
                  </a:lnTo>
                  <a:lnTo>
                    <a:pt x="307873" y="243624"/>
                  </a:lnTo>
                  <a:lnTo>
                    <a:pt x="307314" y="244106"/>
                  </a:lnTo>
                  <a:lnTo>
                    <a:pt x="306971" y="244843"/>
                  </a:lnTo>
                  <a:lnTo>
                    <a:pt x="306882" y="246341"/>
                  </a:lnTo>
                  <a:lnTo>
                    <a:pt x="307149" y="247027"/>
                  </a:lnTo>
                  <a:lnTo>
                    <a:pt x="310273" y="248627"/>
                  </a:lnTo>
                  <a:lnTo>
                    <a:pt x="311048" y="248297"/>
                  </a:lnTo>
                  <a:lnTo>
                    <a:pt x="312166" y="247307"/>
                  </a:lnTo>
                  <a:lnTo>
                    <a:pt x="312496" y="246659"/>
                  </a:lnTo>
                  <a:lnTo>
                    <a:pt x="312585" y="245160"/>
                  </a:lnTo>
                  <a:close/>
                </a:path>
                <a:path w="657860" h="530225">
                  <a:moveTo>
                    <a:pt x="352831" y="303745"/>
                  </a:moveTo>
                  <a:lnTo>
                    <a:pt x="352577" y="302971"/>
                  </a:lnTo>
                  <a:lnTo>
                    <a:pt x="352082" y="302425"/>
                  </a:lnTo>
                  <a:lnTo>
                    <a:pt x="351091" y="301383"/>
                  </a:lnTo>
                  <a:lnTo>
                    <a:pt x="349300" y="301205"/>
                  </a:lnTo>
                  <a:lnTo>
                    <a:pt x="348119" y="302196"/>
                  </a:lnTo>
                  <a:lnTo>
                    <a:pt x="347560" y="302679"/>
                  </a:lnTo>
                  <a:lnTo>
                    <a:pt x="347230" y="303428"/>
                  </a:lnTo>
                  <a:lnTo>
                    <a:pt x="347141" y="304914"/>
                  </a:lnTo>
                  <a:lnTo>
                    <a:pt x="347395" y="305600"/>
                  </a:lnTo>
                  <a:lnTo>
                    <a:pt x="347891" y="306235"/>
                  </a:lnTo>
                  <a:lnTo>
                    <a:pt x="348386" y="306781"/>
                  </a:lnTo>
                  <a:lnTo>
                    <a:pt x="349110" y="307124"/>
                  </a:lnTo>
                  <a:lnTo>
                    <a:pt x="349783" y="307162"/>
                  </a:lnTo>
                  <a:lnTo>
                    <a:pt x="350532" y="307213"/>
                  </a:lnTo>
                  <a:lnTo>
                    <a:pt x="351294" y="306882"/>
                  </a:lnTo>
                  <a:lnTo>
                    <a:pt x="352412" y="305892"/>
                  </a:lnTo>
                  <a:lnTo>
                    <a:pt x="352742" y="305231"/>
                  </a:lnTo>
                  <a:lnTo>
                    <a:pt x="352831" y="303745"/>
                  </a:lnTo>
                  <a:close/>
                </a:path>
                <a:path w="657860" h="530225">
                  <a:moveTo>
                    <a:pt x="355066" y="264477"/>
                  </a:moveTo>
                  <a:lnTo>
                    <a:pt x="354812" y="263702"/>
                  </a:lnTo>
                  <a:lnTo>
                    <a:pt x="353339" y="262039"/>
                  </a:lnTo>
                  <a:lnTo>
                    <a:pt x="351536" y="261937"/>
                  </a:lnTo>
                  <a:lnTo>
                    <a:pt x="350354" y="262928"/>
                  </a:lnTo>
                  <a:lnTo>
                    <a:pt x="349796" y="263410"/>
                  </a:lnTo>
                  <a:lnTo>
                    <a:pt x="349465" y="264160"/>
                  </a:lnTo>
                  <a:lnTo>
                    <a:pt x="349377" y="265645"/>
                  </a:lnTo>
                  <a:lnTo>
                    <a:pt x="349631" y="266407"/>
                  </a:lnTo>
                  <a:lnTo>
                    <a:pt x="350621" y="267512"/>
                  </a:lnTo>
                  <a:lnTo>
                    <a:pt x="351345" y="267855"/>
                  </a:lnTo>
                  <a:lnTo>
                    <a:pt x="352018" y="267893"/>
                  </a:lnTo>
                  <a:lnTo>
                    <a:pt x="352767" y="267944"/>
                  </a:lnTo>
                  <a:lnTo>
                    <a:pt x="353542" y="267601"/>
                  </a:lnTo>
                  <a:lnTo>
                    <a:pt x="354088" y="267182"/>
                  </a:lnTo>
                  <a:lnTo>
                    <a:pt x="354647" y="266687"/>
                  </a:lnTo>
                  <a:lnTo>
                    <a:pt x="354990" y="265963"/>
                  </a:lnTo>
                  <a:lnTo>
                    <a:pt x="355066" y="264477"/>
                  </a:lnTo>
                  <a:close/>
                </a:path>
                <a:path w="657860" h="530225">
                  <a:moveTo>
                    <a:pt x="377558" y="289687"/>
                  </a:moveTo>
                  <a:lnTo>
                    <a:pt x="377304" y="288925"/>
                  </a:lnTo>
                  <a:lnTo>
                    <a:pt x="375818" y="287261"/>
                  </a:lnTo>
                  <a:lnTo>
                    <a:pt x="373964" y="287147"/>
                  </a:lnTo>
                  <a:lnTo>
                    <a:pt x="372300" y="288645"/>
                  </a:lnTo>
                  <a:lnTo>
                    <a:pt x="371957" y="289369"/>
                  </a:lnTo>
                  <a:lnTo>
                    <a:pt x="371868" y="290868"/>
                  </a:lnTo>
                  <a:lnTo>
                    <a:pt x="372135" y="291553"/>
                  </a:lnTo>
                  <a:lnTo>
                    <a:pt x="373113" y="292658"/>
                  </a:lnTo>
                  <a:lnTo>
                    <a:pt x="373773" y="293001"/>
                  </a:lnTo>
                  <a:lnTo>
                    <a:pt x="374523" y="293052"/>
                  </a:lnTo>
                  <a:lnTo>
                    <a:pt x="375259" y="293090"/>
                  </a:lnTo>
                  <a:lnTo>
                    <a:pt x="376034" y="292823"/>
                  </a:lnTo>
                  <a:lnTo>
                    <a:pt x="376580" y="292328"/>
                  </a:lnTo>
                  <a:lnTo>
                    <a:pt x="377139" y="291846"/>
                  </a:lnTo>
                  <a:lnTo>
                    <a:pt x="377482" y="291109"/>
                  </a:lnTo>
                  <a:lnTo>
                    <a:pt x="377558" y="289687"/>
                  </a:lnTo>
                  <a:close/>
                </a:path>
                <a:path w="657860" h="530225">
                  <a:moveTo>
                    <a:pt x="413981" y="291769"/>
                  </a:moveTo>
                  <a:lnTo>
                    <a:pt x="413727" y="291007"/>
                  </a:lnTo>
                  <a:lnTo>
                    <a:pt x="412242" y="289331"/>
                  </a:lnTo>
                  <a:lnTo>
                    <a:pt x="410375" y="289229"/>
                  </a:lnTo>
                  <a:lnTo>
                    <a:pt x="408711" y="290715"/>
                  </a:lnTo>
                  <a:lnTo>
                    <a:pt x="408368" y="291452"/>
                  </a:lnTo>
                  <a:lnTo>
                    <a:pt x="408279" y="292950"/>
                  </a:lnTo>
                  <a:lnTo>
                    <a:pt x="408546" y="293636"/>
                  </a:lnTo>
                  <a:lnTo>
                    <a:pt x="409536" y="294741"/>
                  </a:lnTo>
                  <a:lnTo>
                    <a:pt x="410273" y="295084"/>
                  </a:lnTo>
                  <a:lnTo>
                    <a:pt x="411010" y="295135"/>
                  </a:lnTo>
                  <a:lnTo>
                    <a:pt x="411759" y="295173"/>
                  </a:lnTo>
                  <a:lnTo>
                    <a:pt x="412457" y="294906"/>
                  </a:lnTo>
                  <a:lnTo>
                    <a:pt x="413562" y="293916"/>
                  </a:lnTo>
                  <a:lnTo>
                    <a:pt x="413893" y="293268"/>
                  </a:lnTo>
                  <a:lnTo>
                    <a:pt x="413981" y="291769"/>
                  </a:lnTo>
                  <a:close/>
                </a:path>
                <a:path w="657860" h="530225">
                  <a:moveTo>
                    <a:pt x="423532" y="518858"/>
                  </a:moveTo>
                  <a:lnTo>
                    <a:pt x="423278" y="518096"/>
                  </a:lnTo>
                  <a:lnTo>
                    <a:pt x="422871" y="517550"/>
                  </a:lnTo>
                  <a:lnTo>
                    <a:pt x="421944" y="516445"/>
                  </a:lnTo>
                  <a:lnTo>
                    <a:pt x="420014" y="516267"/>
                  </a:lnTo>
                  <a:lnTo>
                    <a:pt x="418274" y="517817"/>
                  </a:lnTo>
                  <a:lnTo>
                    <a:pt x="417931" y="518541"/>
                  </a:lnTo>
                  <a:lnTo>
                    <a:pt x="417842" y="519963"/>
                  </a:lnTo>
                  <a:lnTo>
                    <a:pt x="418109" y="520738"/>
                  </a:lnTo>
                  <a:lnTo>
                    <a:pt x="418604" y="521284"/>
                  </a:lnTo>
                  <a:lnTo>
                    <a:pt x="419176" y="521843"/>
                  </a:lnTo>
                  <a:lnTo>
                    <a:pt x="419823" y="522185"/>
                  </a:lnTo>
                  <a:lnTo>
                    <a:pt x="420573" y="522224"/>
                  </a:lnTo>
                  <a:lnTo>
                    <a:pt x="421309" y="522262"/>
                  </a:lnTo>
                  <a:lnTo>
                    <a:pt x="422084" y="522008"/>
                  </a:lnTo>
                  <a:lnTo>
                    <a:pt x="422554" y="521512"/>
                  </a:lnTo>
                  <a:lnTo>
                    <a:pt x="423113" y="521017"/>
                  </a:lnTo>
                  <a:lnTo>
                    <a:pt x="423456" y="520280"/>
                  </a:lnTo>
                  <a:lnTo>
                    <a:pt x="423532" y="518858"/>
                  </a:lnTo>
                  <a:close/>
                </a:path>
                <a:path w="657860" h="530225">
                  <a:moveTo>
                    <a:pt x="456869" y="526389"/>
                  </a:moveTo>
                  <a:lnTo>
                    <a:pt x="456615" y="525627"/>
                  </a:lnTo>
                  <a:lnTo>
                    <a:pt x="455129" y="523963"/>
                  </a:lnTo>
                  <a:lnTo>
                    <a:pt x="453186" y="523938"/>
                  </a:lnTo>
                  <a:lnTo>
                    <a:pt x="452234" y="524852"/>
                  </a:lnTo>
                  <a:lnTo>
                    <a:pt x="451612" y="525348"/>
                  </a:lnTo>
                  <a:lnTo>
                    <a:pt x="451269" y="526072"/>
                  </a:lnTo>
                  <a:lnTo>
                    <a:pt x="451180" y="527570"/>
                  </a:lnTo>
                  <a:lnTo>
                    <a:pt x="451434" y="528269"/>
                  </a:lnTo>
                  <a:lnTo>
                    <a:pt x="452424" y="529361"/>
                  </a:lnTo>
                  <a:lnTo>
                    <a:pt x="453161" y="529704"/>
                  </a:lnTo>
                  <a:lnTo>
                    <a:pt x="453898" y="529755"/>
                  </a:lnTo>
                  <a:lnTo>
                    <a:pt x="454571" y="529793"/>
                  </a:lnTo>
                  <a:lnTo>
                    <a:pt x="455269" y="529539"/>
                  </a:lnTo>
                  <a:lnTo>
                    <a:pt x="455891" y="529043"/>
                  </a:lnTo>
                  <a:lnTo>
                    <a:pt x="456450" y="528548"/>
                  </a:lnTo>
                  <a:lnTo>
                    <a:pt x="456793" y="527812"/>
                  </a:lnTo>
                  <a:lnTo>
                    <a:pt x="456869" y="526389"/>
                  </a:lnTo>
                  <a:close/>
                </a:path>
                <a:path w="657860" h="530225">
                  <a:moveTo>
                    <a:pt x="499986" y="435952"/>
                  </a:moveTo>
                  <a:lnTo>
                    <a:pt x="499808" y="435267"/>
                  </a:lnTo>
                  <a:lnTo>
                    <a:pt x="499313" y="434708"/>
                  </a:lnTo>
                  <a:lnTo>
                    <a:pt x="498322" y="433527"/>
                  </a:lnTo>
                  <a:lnTo>
                    <a:pt x="494372" y="437134"/>
                  </a:lnTo>
                  <a:lnTo>
                    <a:pt x="494550" y="437883"/>
                  </a:lnTo>
                  <a:lnTo>
                    <a:pt x="495122" y="438454"/>
                  </a:lnTo>
                  <a:lnTo>
                    <a:pt x="495617" y="439000"/>
                  </a:lnTo>
                  <a:lnTo>
                    <a:pt x="496265" y="439343"/>
                  </a:lnTo>
                  <a:lnTo>
                    <a:pt x="497014" y="439381"/>
                  </a:lnTo>
                  <a:lnTo>
                    <a:pt x="497763" y="439432"/>
                  </a:lnTo>
                  <a:lnTo>
                    <a:pt x="498449" y="439166"/>
                  </a:lnTo>
                  <a:lnTo>
                    <a:pt x="499084" y="438670"/>
                  </a:lnTo>
                  <a:lnTo>
                    <a:pt x="499643" y="438175"/>
                  </a:lnTo>
                  <a:lnTo>
                    <a:pt x="499897" y="437451"/>
                  </a:lnTo>
                  <a:lnTo>
                    <a:pt x="499986" y="435952"/>
                  </a:lnTo>
                  <a:close/>
                </a:path>
                <a:path w="657860" h="530225">
                  <a:moveTo>
                    <a:pt x="508012" y="370293"/>
                  </a:moveTo>
                  <a:lnTo>
                    <a:pt x="507758" y="369531"/>
                  </a:lnTo>
                  <a:lnTo>
                    <a:pt x="507250" y="368973"/>
                  </a:lnTo>
                  <a:lnTo>
                    <a:pt x="506196" y="367868"/>
                  </a:lnTo>
                  <a:lnTo>
                    <a:pt x="504253" y="367830"/>
                  </a:lnTo>
                  <a:lnTo>
                    <a:pt x="503301" y="368757"/>
                  </a:lnTo>
                  <a:lnTo>
                    <a:pt x="502742" y="369252"/>
                  </a:lnTo>
                  <a:lnTo>
                    <a:pt x="502399" y="369976"/>
                  </a:lnTo>
                  <a:lnTo>
                    <a:pt x="502310" y="371475"/>
                  </a:lnTo>
                  <a:lnTo>
                    <a:pt x="502577" y="372237"/>
                  </a:lnTo>
                  <a:lnTo>
                    <a:pt x="503491" y="373265"/>
                  </a:lnTo>
                  <a:lnTo>
                    <a:pt x="504228" y="373608"/>
                  </a:lnTo>
                  <a:lnTo>
                    <a:pt x="504964" y="373659"/>
                  </a:lnTo>
                  <a:lnTo>
                    <a:pt x="505714" y="373697"/>
                  </a:lnTo>
                  <a:lnTo>
                    <a:pt x="506399" y="373430"/>
                  </a:lnTo>
                  <a:lnTo>
                    <a:pt x="506958" y="372935"/>
                  </a:lnTo>
                  <a:lnTo>
                    <a:pt x="507580" y="372529"/>
                  </a:lnTo>
                  <a:lnTo>
                    <a:pt x="507923" y="371792"/>
                  </a:lnTo>
                  <a:lnTo>
                    <a:pt x="508012" y="370293"/>
                  </a:lnTo>
                  <a:close/>
                </a:path>
                <a:path w="657860" h="530225">
                  <a:moveTo>
                    <a:pt x="520814" y="466712"/>
                  </a:moveTo>
                  <a:lnTo>
                    <a:pt x="520560" y="465950"/>
                  </a:lnTo>
                  <a:lnTo>
                    <a:pt x="519988" y="465378"/>
                  </a:lnTo>
                  <a:lnTo>
                    <a:pt x="518998" y="464273"/>
                  </a:lnTo>
                  <a:lnTo>
                    <a:pt x="517055" y="464248"/>
                  </a:lnTo>
                  <a:lnTo>
                    <a:pt x="515467" y="465658"/>
                  </a:lnTo>
                  <a:lnTo>
                    <a:pt x="515124" y="466382"/>
                  </a:lnTo>
                  <a:lnTo>
                    <a:pt x="515048" y="467880"/>
                  </a:lnTo>
                  <a:lnTo>
                    <a:pt x="515378" y="468642"/>
                  </a:lnTo>
                  <a:lnTo>
                    <a:pt x="516293" y="469671"/>
                  </a:lnTo>
                  <a:lnTo>
                    <a:pt x="517029" y="470027"/>
                  </a:lnTo>
                  <a:lnTo>
                    <a:pt x="517779" y="470065"/>
                  </a:lnTo>
                  <a:lnTo>
                    <a:pt x="518528" y="470115"/>
                  </a:lnTo>
                  <a:lnTo>
                    <a:pt x="519214" y="469836"/>
                  </a:lnTo>
                  <a:lnTo>
                    <a:pt x="519760" y="469341"/>
                  </a:lnTo>
                  <a:lnTo>
                    <a:pt x="520319" y="468934"/>
                  </a:lnTo>
                  <a:lnTo>
                    <a:pt x="520738" y="468210"/>
                  </a:lnTo>
                  <a:lnTo>
                    <a:pt x="520814" y="466712"/>
                  </a:lnTo>
                  <a:close/>
                </a:path>
                <a:path w="657860" h="530225">
                  <a:moveTo>
                    <a:pt x="534911" y="416852"/>
                  </a:moveTo>
                  <a:lnTo>
                    <a:pt x="534657" y="416102"/>
                  </a:lnTo>
                  <a:lnTo>
                    <a:pt x="534085" y="415531"/>
                  </a:lnTo>
                  <a:lnTo>
                    <a:pt x="533095" y="414426"/>
                  </a:lnTo>
                  <a:lnTo>
                    <a:pt x="531152" y="414388"/>
                  </a:lnTo>
                  <a:lnTo>
                    <a:pt x="530199" y="415315"/>
                  </a:lnTo>
                  <a:lnTo>
                    <a:pt x="529564" y="415798"/>
                  </a:lnTo>
                  <a:lnTo>
                    <a:pt x="529221" y="416534"/>
                  </a:lnTo>
                  <a:lnTo>
                    <a:pt x="529145" y="418033"/>
                  </a:lnTo>
                  <a:lnTo>
                    <a:pt x="529399" y="418719"/>
                  </a:lnTo>
                  <a:lnTo>
                    <a:pt x="529894" y="419265"/>
                  </a:lnTo>
                  <a:lnTo>
                    <a:pt x="530390" y="419823"/>
                  </a:lnTo>
                  <a:lnTo>
                    <a:pt x="531114" y="420166"/>
                  </a:lnTo>
                  <a:lnTo>
                    <a:pt x="531876" y="420217"/>
                  </a:lnTo>
                  <a:lnTo>
                    <a:pt x="532612" y="420255"/>
                  </a:lnTo>
                  <a:lnTo>
                    <a:pt x="533311" y="419989"/>
                  </a:lnTo>
                  <a:lnTo>
                    <a:pt x="533933" y="419506"/>
                  </a:lnTo>
                  <a:lnTo>
                    <a:pt x="534492" y="419011"/>
                  </a:lnTo>
                  <a:lnTo>
                    <a:pt x="534835" y="418350"/>
                  </a:lnTo>
                  <a:lnTo>
                    <a:pt x="534911" y="416852"/>
                  </a:lnTo>
                  <a:close/>
                </a:path>
                <a:path w="657860" h="530225">
                  <a:moveTo>
                    <a:pt x="561124" y="409879"/>
                  </a:moveTo>
                  <a:lnTo>
                    <a:pt x="560781" y="409168"/>
                  </a:lnTo>
                  <a:lnTo>
                    <a:pt x="560285" y="408622"/>
                  </a:lnTo>
                  <a:lnTo>
                    <a:pt x="559308" y="407441"/>
                  </a:lnTo>
                  <a:lnTo>
                    <a:pt x="557364" y="407416"/>
                  </a:lnTo>
                  <a:lnTo>
                    <a:pt x="556412" y="408330"/>
                  </a:lnTo>
                  <a:lnTo>
                    <a:pt x="555777" y="408813"/>
                  </a:lnTo>
                  <a:lnTo>
                    <a:pt x="555434" y="409549"/>
                  </a:lnTo>
                  <a:lnTo>
                    <a:pt x="555345" y="411048"/>
                  </a:lnTo>
                  <a:lnTo>
                    <a:pt x="555688" y="411810"/>
                  </a:lnTo>
                  <a:lnTo>
                    <a:pt x="556107" y="412292"/>
                  </a:lnTo>
                  <a:lnTo>
                    <a:pt x="556590" y="412927"/>
                  </a:lnTo>
                  <a:lnTo>
                    <a:pt x="557326" y="413258"/>
                  </a:lnTo>
                  <a:lnTo>
                    <a:pt x="558076" y="413296"/>
                  </a:lnTo>
                  <a:lnTo>
                    <a:pt x="558812" y="413346"/>
                  </a:lnTo>
                  <a:lnTo>
                    <a:pt x="559511" y="413092"/>
                  </a:lnTo>
                  <a:lnTo>
                    <a:pt x="560616" y="412089"/>
                  </a:lnTo>
                  <a:lnTo>
                    <a:pt x="561035" y="411378"/>
                  </a:lnTo>
                  <a:lnTo>
                    <a:pt x="561124" y="409879"/>
                  </a:lnTo>
                  <a:close/>
                </a:path>
                <a:path w="657860" h="530225">
                  <a:moveTo>
                    <a:pt x="565124" y="479069"/>
                  </a:moveTo>
                  <a:lnTo>
                    <a:pt x="564794" y="478294"/>
                  </a:lnTo>
                  <a:lnTo>
                    <a:pt x="563308" y="476631"/>
                  </a:lnTo>
                  <a:lnTo>
                    <a:pt x="561365" y="476592"/>
                  </a:lnTo>
                  <a:lnTo>
                    <a:pt x="560412" y="477520"/>
                  </a:lnTo>
                  <a:lnTo>
                    <a:pt x="559866" y="478015"/>
                  </a:lnTo>
                  <a:lnTo>
                    <a:pt x="559435" y="478739"/>
                  </a:lnTo>
                  <a:lnTo>
                    <a:pt x="559358" y="480237"/>
                  </a:lnTo>
                  <a:lnTo>
                    <a:pt x="559689" y="480999"/>
                  </a:lnTo>
                  <a:lnTo>
                    <a:pt x="562825" y="482536"/>
                  </a:lnTo>
                  <a:lnTo>
                    <a:pt x="563511" y="482269"/>
                  </a:lnTo>
                  <a:lnTo>
                    <a:pt x="564616" y="481279"/>
                  </a:lnTo>
                  <a:lnTo>
                    <a:pt x="565048" y="480555"/>
                  </a:lnTo>
                  <a:lnTo>
                    <a:pt x="565124" y="479069"/>
                  </a:lnTo>
                  <a:close/>
                </a:path>
                <a:path w="657860" h="530225">
                  <a:moveTo>
                    <a:pt x="566915" y="521335"/>
                  </a:moveTo>
                  <a:lnTo>
                    <a:pt x="566661" y="520649"/>
                  </a:lnTo>
                  <a:lnTo>
                    <a:pt x="565175" y="518985"/>
                  </a:lnTo>
                  <a:lnTo>
                    <a:pt x="563308" y="518883"/>
                  </a:lnTo>
                  <a:lnTo>
                    <a:pt x="561644" y="520357"/>
                  </a:lnTo>
                  <a:lnTo>
                    <a:pt x="561314" y="521017"/>
                  </a:lnTo>
                  <a:lnTo>
                    <a:pt x="561225" y="522516"/>
                  </a:lnTo>
                  <a:lnTo>
                    <a:pt x="561479" y="523290"/>
                  </a:lnTo>
                  <a:lnTo>
                    <a:pt x="564692" y="524814"/>
                  </a:lnTo>
                  <a:lnTo>
                    <a:pt x="565378" y="524560"/>
                  </a:lnTo>
                  <a:lnTo>
                    <a:pt x="566496" y="523570"/>
                  </a:lnTo>
                  <a:lnTo>
                    <a:pt x="566826" y="522922"/>
                  </a:lnTo>
                  <a:lnTo>
                    <a:pt x="566915" y="521335"/>
                  </a:lnTo>
                  <a:close/>
                </a:path>
                <a:path w="657860" h="530225">
                  <a:moveTo>
                    <a:pt x="594309" y="435711"/>
                  </a:moveTo>
                  <a:lnTo>
                    <a:pt x="594042" y="435025"/>
                  </a:lnTo>
                  <a:lnTo>
                    <a:pt x="593547" y="434390"/>
                  </a:lnTo>
                  <a:lnTo>
                    <a:pt x="592569" y="433285"/>
                  </a:lnTo>
                  <a:lnTo>
                    <a:pt x="590626" y="433247"/>
                  </a:lnTo>
                  <a:lnTo>
                    <a:pt x="589584" y="434238"/>
                  </a:lnTo>
                  <a:lnTo>
                    <a:pt x="589038" y="434733"/>
                  </a:lnTo>
                  <a:lnTo>
                    <a:pt x="588695" y="435394"/>
                  </a:lnTo>
                  <a:lnTo>
                    <a:pt x="588606" y="436880"/>
                  </a:lnTo>
                  <a:lnTo>
                    <a:pt x="588873" y="437642"/>
                  </a:lnTo>
                  <a:lnTo>
                    <a:pt x="589292" y="438124"/>
                  </a:lnTo>
                  <a:lnTo>
                    <a:pt x="589788" y="438670"/>
                  </a:lnTo>
                  <a:lnTo>
                    <a:pt x="590511" y="439089"/>
                  </a:lnTo>
                  <a:lnTo>
                    <a:pt x="591261" y="439127"/>
                  </a:lnTo>
                  <a:lnTo>
                    <a:pt x="592010" y="439178"/>
                  </a:lnTo>
                  <a:lnTo>
                    <a:pt x="592772" y="438848"/>
                  </a:lnTo>
                  <a:lnTo>
                    <a:pt x="593255" y="438416"/>
                  </a:lnTo>
                  <a:lnTo>
                    <a:pt x="593877" y="437934"/>
                  </a:lnTo>
                  <a:lnTo>
                    <a:pt x="594220" y="437197"/>
                  </a:lnTo>
                  <a:lnTo>
                    <a:pt x="594309" y="435711"/>
                  </a:lnTo>
                  <a:close/>
                </a:path>
                <a:path w="657860" h="530225">
                  <a:moveTo>
                    <a:pt x="607771" y="495528"/>
                  </a:moveTo>
                  <a:lnTo>
                    <a:pt x="607517" y="494766"/>
                  </a:lnTo>
                  <a:lnTo>
                    <a:pt x="607021" y="494284"/>
                  </a:lnTo>
                  <a:lnTo>
                    <a:pt x="606031" y="493179"/>
                  </a:lnTo>
                  <a:lnTo>
                    <a:pt x="604088" y="493064"/>
                  </a:lnTo>
                  <a:lnTo>
                    <a:pt x="603059" y="494055"/>
                  </a:lnTo>
                  <a:lnTo>
                    <a:pt x="602500" y="494550"/>
                  </a:lnTo>
                  <a:lnTo>
                    <a:pt x="602170" y="495211"/>
                  </a:lnTo>
                  <a:lnTo>
                    <a:pt x="602081" y="496709"/>
                  </a:lnTo>
                  <a:lnTo>
                    <a:pt x="602335" y="497471"/>
                  </a:lnTo>
                  <a:lnTo>
                    <a:pt x="603326" y="498576"/>
                  </a:lnTo>
                  <a:lnTo>
                    <a:pt x="603986" y="498919"/>
                  </a:lnTo>
                  <a:lnTo>
                    <a:pt x="604735" y="498957"/>
                  </a:lnTo>
                  <a:lnTo>
                    <a:pt x="605472" y="499008"/>
                  </a:lnTo>
                  <a:lnTo>
                    <a:pt x="606247" y="498741"/>
                  </a:lnTo>
                  <a:lnTo>
                    <a:pt x="607352" y="497763"/>
                  </a:lnTo>
                  <a:lnTo>
                    <a:pt x="607695" y="497027"/>
                  </a:lnTo>
                  <a:lnTo>
                    <a:pt x="607771" y="495528"/>
                  </a:lnTo>
                  <a:close/>
                </a:path>
                <a:path w="657860" h="530225">
                  <a:moveTo>
                    <a:pt x="609498" y="513943"/>
                  </a:moveTo>
                  <a:lnTo>
                    <a:pt x="609244" y="513168"/>
                  </a:lnTo>
                  <a:lnTo>
                    <a:pt x="608749" y="512699"/>
                  </a:lnTo>
                  <a:lnTo>
                    <a:pt x="607758" y="511517"/>
                  </a:lnTo>
                  <a:lnTo>
                    <a:pt x="605815" y="511479"/>
                  </a:lnTo>
                  <a:lnTo>
                    <a:pt x="604862" y="512406"/>
                  </a:lnTo>
                  <a:lnTo>
                    <a:pt x="604304" y="512889"/>
                  </a:lnTo>
                  <a:lnTo>
                    <a:pt x="603897" y="513626"/>
                  </a:lnTo>
                  <a:lnTo>
                    <a:pt x="603808" y="515112"/>
                  </a:lnTo>
                  <a:lnTo>
                    <a:pt x="604062" y="515886"/>
                  </a:lnTo>
                  <a:lnTo>
                    <a:pt x="604570" y="516356"/>
                  </a:lnTo>
                  <a:lnTo>
                    <a:pt x="605053" y="516915"/>
                  </a:lnTo>
                  <a:lnTo>
                    <a:pt x="605790" y="517321"/>
                  </a:lnTo>
                  <a:lnTo>
                    <a:pt x="606526" y="517372"/>
                  </a:lnTo>
                  <a:lnTo>
                    <a:pt x="607275" y="517410"/>
                  </a:lnTo>
                  <a:lnTo>
                    <a:pt x="607974" y="517156"/>
                  </a:lnTo>
                  <a:lnTo>
                    <a:pt x="609079" y="516166"/>
                  </a:lnTo>
                  <a:lnTo>
                    <a:pt x="609422" y="515442"/>
                  </a:lnTo>
                  <a:lnTo>
                    <a:pt x="609498" y="513943"/>
                  </a:lnTo>
                  <a:close/>
                </a:path>
                <a:path w="657860" h="530225">
                  <a:moveTo>
                    <a:pt x="631431" y="450507"/>
                  </a:moveTo>
                  <a:lnTo>
                    <a:pt x="631177" y="449745"/>
                  </a:lnTo>
                  <a:lnTo>
                    <a:pt x="629691" y="448068"/>
                  </a:lnTo>
                  <a:lnTo>
                    <a:pt x="627735" y="448043"/>
                  </a:lnTo>
                  <a:lnTo>
                    <a:pt x="626148" y="449453"/>
                  </a:lnTo>
                  <a:lnTo>
                    <a:pt x="625830" y="450113"/>
                  </a:lnTo>
                  <a:lnTo>
                    <a:pt x="625729" y="451688"/>
                  </a:lnTo>
                  <a:lnTo>
                    <a:pt x="625983" y="452374"/>
                  </a:lnTo>
                  <a:lnTo>
                    <a:pt x="626478" y="452920"/>
                  </a:lnTo>
                  <a:lnTo>
                    <a:pt x="626910" y="453466"/>
                  </a:lnTo>
                  <a:lnTo>
                    <a:pt x="627634" y="453821"/>
                  </a:lnTo>
                  <a:lnTo>
                    <a:pt x="628459" y="453872"/>
                  </a:lnTo>
                  <a:lnTo>
                    <a:pt x="629208" y="453910"/>
                  </a:lnTo>
                  <a:lnTo>
                    <a:pt x="629894" y="453644"/>
                  </a:lnTo>
                  <a:lnTo>
                    <a:pt x="631012" y="452653"/>
                  </a:lnTo>
                  <a:lnTo>
                    <a:pt x="631342" y="452005"/>
                  </a:lnTo>
                  <a:lnTo>
                    <a:pt x="631431" y="450507"/>
                  </a:lnTo>
                  <a:close/>
                </a:path>
                <a:path w="657860" h="530225">
                  <a:moveTo>
                    <a:pt x="655307" y="525030"/>
                  </a:moveTo>
                  <a:lnTo>
                    <a:pt x="655053" y="524268"/>
                  </a:lnTo>
                  <a:lnTo>
                    <a:pt x="653567" y="522605"/>
                  </a:lnTo>
                  <a:lnTo>
                    <a:pt x="651624" y="522566"/>
                  </a:lnTo>
                  <a:lnTo>
                    <a:pt x="650036" y="523989"/>
                  </a:lnTo>
                  <a:lnTo>
                    <a:pt x="649706" y="524637"/>
                  </a:lnTo>
                  <a:lnTo>
                    <a:pt x="649617" y="526211"/>
                  </a:lnTo>
                  <a:lnTo>
                    <a:pt x="649871" y="526897"/>
                  </a:lnTo>
                  <a:lnTo>
                    <a:pt x="650367" y="527456"/>
                  </a:lnTo>
                  <a:lnTo>
                    <a:pt x="650786" y="528002"/>
                  </a:lnTo>
                  <a:lnTo>
                    <a:pt x="651522" y="528345"/>
                  </a:lnTo>
                  <a:lnTo>
                    <a:pt x="652348" y="528396"/>
                  </a:lnTo>
                  <a:lnTo>
                    <a:pt x="653084" y="528434"/>
                  </a:lnTo>
                  <a:lnTo>
                    <a:pt x="653783" y="528167"/>
                  </a:lnTo>
                  <a:lnTo>
                    <a:pt x="654888" y="527189"/>
                  </a:lnTo>
                  <a:lnTo>
                    <a:pt x="655231" y="526529"/>
                  </a:lnTo>
                  <a:lnTo>
                    <a:pt x="655307" y="525030"/>
                  </a:lnTo>
                  <a:close/>
                </a:path>
                <a:path w="657860" h="530225">
                  <a:moveTo>
                    <a:pt x="657707" y="482917"/>
                  </a:moveTo>
                  <a:lnTo>
                    <a:pt x="657453" y="482155"/>
                  </a:lnTo>
                  <a:lnTo>
                    <a:pt x="656958" y="481672"/>
                  </a:lnTo>
                  <a:lnTo>
                    <a:pt x="655980" y="480504"/>
                  </a:lnTo>
                  <a:lnTo>
                    <a:pt x="653948" y="480529"/>
                  </a:lnTo>
                  <a:lnTo>
                    <a:pt x="653072" y="481380"/>
                  </a:lnTo>
                  <a:lnTo>
                    <a:pt x="652437" y="481863"/>
                  </a:lnTo>
                  <a:lnTo>
                    <a:pt x="652106" y="482600"/>
                  </a:lnTo>
                  <a:lnTo>
                    <a:pt x="652018" y="484098"/>
                  </a:lnTo>
                  <a:lnTo>
                    <a:pt x="652272" y="484860"/>
                  </a:lnTo>
                  <a:lnTo>
                    <a:pt x="652767" y="485343"/>
                  </a:lnTo>
                  <a:lnTo>
                    <a:pt x="653199" y="485889"/>
                  </a:lnTo>
                  <a:lnTo>
                    <a:pt x="653923" y="486308"/>
                  </a:lnTo>
                  <a:lnTo>
                    <a:pt x="654735" y="486346"/>
                  </a:lnTo>
                  <a:lnTo>
                    <a:pt x="655485" y="486397"/>
                  </a:lnTo>
                  <a:lnTo>
                    <a:pt x="656170" y="486143"/>
                  </a:lnTo>
                  <a:lnTo>
                    <a:pt x="657288" y="485152"/>
                  </a:lnTo>
                  <a:lnTo>
                    <a:pt x="657631" y="484416"/>
                  </a:lnTo>
                  <a:lnTo>
                    <a:pt x="657707" y="482917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70" name="object 70"/>
          <p:cNvSpPr/>
          <p:nvPr/>
        </p:nvSpPr>
        <p:spPr>
          <a:xfrm>
            <a:off x="15318084" y="5941446"/>
            <a:ext cx="110067" cy="453813"/>
          </a:xfrm>
          <a:custGeom>
            <a:avLst/>
            <a:gdLst/>
            <a:ahLst/>
            <a:cxnLst/>
            <a:rect l="l" t="t" r="r" b="b"/>
            <a:pathLst>
              <a:path w="41275" h="170180">
                <a:moveTo>
                  <a:pt x="31459" y="0"/>
                </a:moveTo>
                <a:lnTo>
                  <a:pt x="0" y="168321"/>
                </a:lnTo>
                <a:lnTo>
                  <a:pt x="9625" y="170120"/>
                </a:lnTo>
                <a:lnTo>
                  <a:pt x="41085" y="1798"/>
                </a:lnTo>
                <a:lnTo>
                  <a:pt x="31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71" name="object 71"/>
          <p:cNvSpPr/>
          <p:nvPr/>
        </p:nvSpPr>
        <p:spPr>
          <a:xfrm>
            <a:off x="13920185" y="6320824"/>
            <a:ext cx="645160" cy="2316480"/>
          </a:xfrm>
          <a:custGeom>
            <a:avLst/>
            <a:gdLst/>
            <a:ahLst/>
            <a:cxnLst/>
            <a:rect l="l" t="t" r="r" b="b"/>
            <a:pathLst>
              <a:path w="241935" h="868680">
                <a:moveTo>
                  <a:pt x="1116" y="0"/>
                </a:moveTo>
                <a:lnTo>
                  <a:pt x="0" y="9732"/>
                </a:lnTo>
                <a:lnTo>
                  <a:pt x="31573" y="18773"/>
                </a:lnTo>
                <a:lnTo>
                  <a:pt x="60138" y="37616"/>
                </a:lnTo>
                <a:lnTo>
                  <a:pt x="108848" y="100528"/>
                </a:lnTo>
                <a:lnTo>
                  <a:pt x="129294" y="142507"/>
                </a:lnTo>
                <a:lnTo>
                  <a:pt x="147334" y="190109"/>
                </a:lnTo>
                <a:lnTo>
                  <a:pt x="163119" y="242288"/>
                </a:lnTo>
                <a:lnTo>
                  <a:pt x="176799" y="298000"/>
                </a:lnTo>
                <a:lnTo>
                  <a:pt x="188526" y="356201"/>
                </a:lnTo>
                <a:lnTo>
                  <a:pt x="198449" y="415844"/>
                </a:lnTo>
                <a:lnTo>
                  <a:pt x="206719" y="475885"/>
                </a:lnTo>
                <a:lnTo>
                  <a:pt x="213487" y="535281"/>
                </a:lnTo>
                <a:lnTo>
                  <a:pt x="218903" y="592985"/>
                </a:lnTo>
                <a:lnTo>
                  <a:pt x="223118" y="647953"/>
                </a:lnTo>
                <a:lnTo>
                  <a:pt x="226281" y="699140"/>
                </a:lnTo>
                <a:lnTo>
                  <a:pt x="228545" y="745501"/>
                </a:lnTo>
                <a:lnTo>
                  <a:pt x="230058" y="785992"/>
                </a:lnTo>
                <a:lnTo>
                  <a:pt x="231625" y="868356"/>
                </a:lnTo>
                <a:lnTo>
                  <a:pt x="241418" y="868395"/>
                </a:lnTo>
                <a:lnTo>
                  <a:pt x="240032" y="789361"/>
                </a:lnTo>
                <a:lnTo>
                  <a:pt x="238023" y="735406"/>
                </a:lnTo>
                <a:lnTo>
                  <a:pt x="234662" y="671689"/>
                </a:lnTo>
                <a:lnTo>
                  <a:pt x="229601" y="600634"/>
                </a:lnTo>
                <a:lnTo>
                  <a:pt x="222494" y="524669"/>
                </a:lnTo>
                <a:lnTo>
                  <a:pt x="212994" y="446217"/>
                </a:lnTo>
                <a:lnTo>
                  <a:pt x="201559" y="371972"/>
                </a:lnTo>
                <a:lnTo>
                  <a:pt x="188533" y="304407"/>
                </a:lnTo>
                <a:lnTo>
                  <a:pt x="173923" y="243540"/>
                </a:lnTo>
                <a:lnTo>
                  <a:pt x="157739" y="189390"/>
                </a:lnTo>
                <a:lnTo>
                  <a:pt x="139990" y="141976"/>
                </a:lnTo>
                <a:lnTo>
                  <a:pt x="120684" y="101316"/>
                </a:lnTo>
                <a:lnTo>
                  <a:pt x="99830" y="67431"/>
                </a:lnTo>
                <a:lnTo>
                  <a:pt x="53515" y="20055"/>
                </a:lnTo>
                <a:lnTo>
                  <a:pt x="28071" y="6603"/>
                </a:lnTo>
                <a:lnTo>
                  <a:pt x="1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72" name="object 72"/>
          <p:cNvSpPr/>
          <p:nvPr/>
        </p:nvSpPr>
        <p:spPr>
          <a:xfrm>
            <a:off x="12986883" y="5562360"/>
            <a:ext cx="7125547" cy="8155093"/>
          </a:xfrm>
          <a:custGeom>
            <a:avLst/>
            <a:gdLst/>
            <a:ahLst/>
            <a:cxnLst/>
            <a:rect l="l" t="t" r="r" b="b"/>
            <a:pathLst>
              <a:path w="2672079" h="3058160">
                <a:moveTo>
                  <a:pt x="1111402" y="750290"/>
                </a:moveTo>
                <a:lnTo>
                  <a:pt x="1110424" y="673633"/>
                </a:lnTo>
                <a:lnTo>
                  <a:pt x="1107998" y="601560"/>
                </a:lnTo>
                <a:lnTo>
                  <a:pt x="1104125" y="534085"/>
                </a:lnTo>
                <a:lnTo>
                  <a:pt x="1098804" y="471233"/>
                </a:lnTo>
                <a:lnTo>
                  <a:pt x="1092047" y="413016"/>
                </a:lnTo>
                <a:lnTo>
                  <a:pt x="1083843" y="359448"/>
                </a:lnTo>
                <a:lnTo>
                  <a:pt x="1074216" y="310553"/>
                </a:lnTo>
                <a:lnTo>
                  <a:pt x="1063155" y="266331"/>
                </a:lnTo>
                <a:lnTo>
                  <a:pt x="1050658" y="226822"/>
                </a:lnTo>
                <a:lnTo>
                  <a:pt x="1021397" y="161950"/>
                </a:lnTo>
                <a:lnTo>
                  <a:pt x="986459" y="116065"/>
                </a:lnTo>
                <a:lnTo>
                  <a:pt x="979678" y="123126"/>
                </a:lnTo>
                <a:lnTo>
                  <a:pt x="1002106" y="149834"/>
                </a:lnTo>
                <a:lnTo>
                  <a:pt x="1021765" y="183527"/>
                </a:lnTo>
                <a:lnTo>
                  <a:pt x="1038809" y="223494"/>
                </a:lnTo>
                <a:lnTo>
                  <a:pt x="1053401" y="269011"/>
                </a:lnTo>
                <a:lnTo>
                  <a:pt x="1065707" y="319366"/>
                </a:lnTo>
                <a:lnTo>
                  <a:pt x="1075880" y="373837"/>
                </a:lnTo>
                <a:lnTo>
                  <a:pt x="1084084" y="431698"/>
                </a:lnTo>
                <a:lnTo>
                  <a:pt x="1090485" y="492252"/>
                </a:lnTo>
                <a:lnTo>
                  <a:pt x="1095235" y="554774"/>
                </a:lnTo>
                <a:lnTo>
                  <a:pt x="1098511" y="618528"/>
                </a:lnTo>
                <a:lnTo>
                  <a:pt x="1100455" y="682815"/>
                </a:lnTo>
                <a:lnTo>
                  <a:pt x="1101242" y="746912"/>
                </a:lnTo>
                <a:lnTo>
                  <a:pt x="1101039" y="810094"/>
                </a:lnTo>
                <a:lnTo>
                  <a:pt x="1099985" y="871664"/>
                </a:lnTo>
                <a:lnTo>
                  <a:pt x="1098257" y="930884"/>
                </a:lnTo>
                <a:lnTo>
                  <a:pt x="1096022" y="987031"/>
                </a:lnTo>
                <a:lnTo>
                  <a:pt x="1093419" y="1039406"/>
                </a:lnTo>
                <a:lnTo>
                  <a:pt x="1090637" y="1087285"/>
                </a:lnTo>
                <a:lnTo>
                  <a:pt x="1087818" y="1129944"/>
                </a:lnTo>
                <a:lnTo>
                  <a:pt x="1082725" y="1196733"/>
                </a:lnTo>
                <a:lnTo>
                  <a:pt x="1078877" y="1239850"/>
                </a:lnTo>
                <a:lnTo>
                  <a:pt x="1088631" y="1240840"/>
                </a:lnTo>
                <a:lnTo>
                  <a:pt x="1093800" y="1181874"/>
                </a:lnTo>
                <a:lnTo>
                  <a:pt x="1096975" y="1140333"/>
                </a:lnTo>
                <a:lnTo>
                  <a:pt x="1100404" y="1089964"/>
                </a:lnTo>
                <a:lnTo>
                  <a:pt x="1103795" y="1032052"/>
                </a:lnTo>
                <a:lnTo>
                  <a:pt x="1106881" y="967854"/>
                </a:lnTo>
                <a:lnTo>
                  <a:pt x="1109357" y="898639"/>
                </a:lnTo>
                <a:lnTo>
                  <a:pt x="1110957" y="825703"/>
                </a:lnTo>
                <a:lnTo>
                  <a:pt x="1111402" y="750290"/>
                </a:lnTo>
                <a:close/>
              </a:path>
              <a:path w="2672079" h="3058160">
                <a:moveTo>
                  <a:pt x="2217331" y="3057614"/>
                </a:moveTo>
                <a:lnTo>
                  <a:pt x="1442923" y="2106028"/>
                </a:lnTo>
                <a:lnTo>
                  <a:pt x="1449806" y="2105228"/>
                </a:lnTo>
                <a:lnTo>
                  <a:pt x="1480083" y="2101189"/>
                </a:lnTo>
                <a:lnTo>
                  <a:pt x="1478597" y="2091512"/>
                </a:lnTo>
                <a:lnTo>
                  <a:pt x="1447419" y="2095665"/>
                </a:lnTo>
                <a:lnTo>
                  <a:pt x="1411617" y="2099779"/>
                </a:lnTo>
                <a:lnTo>
                  <a:pt x="1364208" y="2104453"/>
                </a:lnTo>
                <a:lnTo>
                  <a:pt x="1306588" y="2109063"/>
                </a:lnTo>
                <a:lnTo>
                  <a:pt x="1240155" y="2113013"/>
                </a:lnTo>
                <a:lnTo>
                  <a:pt x="1166291" y="2115693"/>
                </a:lnTo>
                <a:lnTo>
                  <a:pt x="1086421" y="2116493"/>
                </a:lnTo>
                <a:lnTo>
                  <a:pt x="1001928" y="2114804"/>
                </a:lnTo>
                <a:lnTo>
                  <a:pt x="956233" y="2112708"/>
                </a:lnTo>
                <a:lnTo>
                  <a:pt x="908812" y="2109584"/>
                </a:lnTo>
                <a:lnTo>
                  <a:pt x="860005" y="2105317"/>
                </a:lnTo>
                <a:lnTo>
                  <a:pt x="810120" y="2099741"/>
                </a:lnTo>
                <a:lnTo>
                  <a:pt x="759472" y="2092756"/>
                </a:lnTo>
                <a:lnTo>
                  <a:pt x="708380" y="2084235"/>
                </a:lnTo>
                <a:lnTo>
                  <a:pt x="657161" y="2074024"/>
                </a:lnTo>
                <a:lnTo>
                  <a:pt x="606132" y="2061997"/>
                </a:lnTo>
                <a:lnTo>
                  <a:pt x="555612" y="2048040"/>
                </a:lnTo>
                <a:lnTo>
                  <a:pt x="505929" y="2032000"/>
                </a:lnTo>
                <a:lnTo>
                  <a:pt x="457390" y="2013775"/>
                </a:lnTo>
                <a:lnTo>
                  <a:pt x="410324" y="1993214"/>
                </a:lnTo>
                <a:lnTo>
                  <a:pt x="365023" y="1970189"/>
                </a:lnTo>
                <a:lnTo>
                  <a:pt x="321830" y="1944560"/>
                </a:lnTo>
                <a:lnTo>
                  <a:pt x="281063" y="1916226"/>
                </a:lnTo>
                <a:lnTo>
                  <a:pt x="243027" y="1885035"/>
                </a:lnTo>
                <a:lnTo>
                  <a:pt x="206946" y="1849666"/>
                </a:lnTo>
                <a:lnTo>
                  <a:pt x="174561" y="1811667"/>
                </a:lnTo>
                <a:lnTo>
                  <a:pt x="145694" y="1771281"/>
                </a:lnTo>
                <a:lnTo>
                  <a:pt x="120167" y="1728812"/>
                </a:lnTo>
                <a:lnTo>
                  <a:pt x="97802" y="1684528"/>
                </a:lnTo>
                <a:lnTo>
                  <a:pt x="78447" y="1638719"/>
                </a:lnTo>
                <a:lnTo>
                  <a:pt x="61887" y="1591640"/>
                </a:lnTo>
                <a:lnTo>
                  <a:pt x="47980" y="1543596"/>
                </a:lnTo>
                <a:lnTo>
                  <a:pt x="36537" y="1494866"/>
                </a:lnTo>
                <a:lnTo>
                  <a:pt x="27381" y="1445704"/>
                </a:lnTo>
                <a:lnTo>
                  <a:pt x="20345" y="1396415"/>
                </a:lnTo>
                <a:lnTo>
                  <a:pt x="15240" y="1347266"/>
                </a:lnTo>
                <a:lnTo>
                  <a:pt x="11899" y="1298536"/>
                </a:lnTo>
                <a:lnTo>
                  <a:pt x="10147" y="1250518"/>
                </a:lnTo>
                <a:lnTo>
                  <a:pt x="9804" y="1203477"/>
                </a:lnTo>
                <a:lnTo>
                  <a:pt x="10693" y="1157681"/>
                </a:lnTo>
                <a:lnTo>
                  <a:pt x="12649" y="1113434"/>
                </a:lnTo>
                <a:lnTo>
                  <a:pt x="16319" y="1060767"/>
                </a:lnTo>
                <a:lnTo>
                  <a:pt x="21488" y="1007579"/>
                </a:lnTo>
                <a:lnTo>
                  <a:pt x="28092" y="954087"/>
                </a:lnTo>
                <a:lnTo>
                  <a:pt x="36068" y="900480"/>
                </a:lnTo>
                <a:lnTo>
                  <a:pt x="45364" y="846988"/>
                </a:lnTo>
                <a:lnTo>
                  <a:pt x="55930" y="793788"/>
                </a:lnTo>
                <a:lnTo>
                  <a:pt x="67703" y="741095"/>
                </a:lnTo>
                <a:lnTo>
                  <a:pt x="80645" y="689127"/>
                </a:lnTo>
                <a:lnTo>
                  <a:pt x="94703" y="638086"/>
                </a:lnTo>
                <a:lnTo>
                  <a:pt x="109804" y="588162"/>
                </a:lnTo>
                <a:lnTo>
                  <a:pt x="125907" y="539572"/>
                </a:lnTo>
                <a:lnTo>
                  <a:pt x="142963" y="492531"/>
                </a:lnTo>
                <a:lnTo>
                  <a:pt x="160909" y="447217"/>
                </a:lnTo>
                <a:lnTo>
                  <a:pt x="179692" y="403860"/>
                </a:lnTo>
                <a:lnTo>
                  <a:pt x="199250" y="362661"/>
                </a:lnTo>
                <a:lnTo>
                  <a:pt x="219557" y="323811"/>
                </a:lnTo>
                <a:lnTo>
                  <a:pt x="244487" y="281762"/>
                </a:lnTo>
                <a:lnTo>
                  <a:pt x="271551" y="242608"/>
                </a:lnTo>
                <a:lnTo>
                  <a:pt x="300837" y="206286"/>
                </a:lnTo>
                <a:lnTo>
                  <a:pt x="332422" y="172707"/>
                </a:lnTo>
                <a:lnTo>
                  <a:pt x="366395" y="141833"/>
                </a:lnTo>
                <a:lnTo>
                  <a:pt x="402844" y="113576"/>
                </a:lnTo>
                <a:lnTo>
                  <a:pt x="441858" y="87884"/>
                </a:lnTo>
                <a:lnTo>
                  <a:pt x="483501" y="64693"/>
                </a:lnTo>
                <a:lnTo>
                  <a:pt x="527888" y="43929"/>
                </a:lnTo>
                <a:lnTo>
                  <a:pt x="575081" y="25514"/>
                </a:lnTo>
                <a:lnTo>
                  <a:pt x="625182" y="9410"/>
                </a:lnTo>
                <a:lnTo>
                  <a:pt x="622452" y="0"/>
                </a:lnTo>
                <a:lnTo>
                  <a:pt x="571639" y="16344"/>
                </a:lnTo>
                <a:lnTo>
                  <a:pt x="523786" y="35013"/>
                </a:lnTo>
                <a:lnTo>
                  <a:pt x="478764" y="56083"/>
                </a:lnTo>
                <a:lnTo>
                  <a:pt x="436524" y="79616"/>
                </a:lnTo>
                <a:lnTo>
                  <a:pt x="396951" y="105689"/>
                </a:lnTo>
                <a:lnTo>
                  <a:pt x="359981" y="134366"/>
                </a:lnTo>
                <a:lnTo>
                  <a:pt x="325513" y="165709"/>
                </a:lnTo>
                <a:lnTo>
                  <a:pt x="293471" y="199783"/>
                </a:lnTo>
                <a:lnTo>
                  <a:pt x="263753" y="236664"/>
                </a:lnTo>
                <a:lnTo>
                  <a:pt x="236283" y="276415"/>
                </a:lnTo>
                <a:lnTo>
                  <a:pt x="210972" y="319100"/>
                </a:lnTo>
                <a:lnTo>
                  <a:pt x="190550" y="358165"/>
                </a:lnTo>
                <a:lnTo>
                  <a:pt x="170865" y="399605"/>
                </a:lnTo>
                <a:lnTo>
                  <a:pt x="151980" y="443217"/>
                </a:lnTo>
                <a:lnTo>
                  <a:pt x="133921" y="488772"/>
                </a:lnTo>
                <a:lnTo>
                  <a:pt x="116776" y="536079"/>
                </a:lnTo>
                <a:lnTo>
                  <a:pt x="100584" y="584936"/>
                </a:lnTo>
                <a:lnTo>
                  <a:pt x="85382" y="635127"/>
                </a:lnTo>
                <a:lnTo>
                  <a:pt x="71259" y="686435"/>
                </a:lnTo>
                <a:lnTo>
                  <a:pt x="58242" y="738682"/>
                </a:lnTo>
                <a:lnTo>
                  <a:pt x="46393" y="791641"/>
                </a:lnTo>
                <a:lnTo>
                  <a:pt x="35763" y="845108"/>
                </a:lnTo>
                <a:lnTo>
                  <a:pt x="26416" y="898893"/>
                </a:lnTo>
                <a:lnTo>
                  <a:pt x="18389" y="952754"/>
                </a:lnTo>
                <a:lnTo>
                  <a:pt x="11760" y="1006525"/>
                </a:lnTo>
                <a:lnTo>
                  <a:pt x="6565" y="1059967"/>
                </a:lnTo>
                <a:lnTo>
                  <a:pt x="2870" y="1112901"/>
                </a:lnTo>
                <a:lnTo>
                  <a:pt x="622" y="1166863"/>
                </a:lnTo>
                <a:lnTo>
                  <a:pt x="0" y="1219606"/>
                </a:lnTo>
                <a:lnTo>
                  <a:pt x="977" y="1271066"/>
                </a:lnTo>
                <a:lnTo>
                  <a:pt x="3568" y="1321231"/>
                </a:lnTo>
                <a:lnTo>
                  <a:pt x="7747" y="1370050"/>
                </a:lnTo>
                <a:lnTo>
                  <a:pt x="13538" y="1417510"/>
                </a:lnTo>
                <a:lnTo>
                  <a:pt x="20929" y="1463560"/>
                </a:lnTo>
                <a:lnTo>
                  <a:pt x="29908" y="1508175"/>
                </a:lnTo>
                <a:lnTo>
                  <a:pt x="40474" y="1551330"/>
                </a:lnTo>
                <a:lnTo>
                  <a:pt x="56286" y="1604175"/>
                </a:lnTo>
                <a:lnTo>
                  <a:pt x="74625" y="1654187"/>
                </a:lnTo>
                <a:lnTo>
                  <a:pt x="95465" y="1701304"/>
                </a:lnTo>
                <a:lnTo>
                  <a:pt x="118795" y="1745513"/>
                </a:lnTo>
                <a:lnTo>
                  <a:pt x="144589" y="1786750"/>
                </a:lnTo>
                <a:lnTo>
                  <a:pt x="172821" y="1824990"/>
                </a:lnTo>
                <a:lnTo>
                  <a:pt x="203466" y="1860207"/>
                </a:lnTo>
                <a:lnTo>
                  <a:pt x="236512" y="1892338"/>
                </a:lnTo>
                <a:lnTo>
                  <a:pt x="274955" y="1923884"/>
                </a:lnTo>
                <a:lnTo>
                  <a:pt x="316153" y="1952548"/>
                </a:lnTo>
                <a:lnTo>
                  <a:pt x="359765" y="1978456"/>
                </a:lnTo>
                <a:lnTo>
                  <a:pt x="405485" y="2001735"/>
                </a:lnTo>
                <a:lnTo>
                  <a:pt x="452983" y="2022525"/>
                </a:lnTo>
                <a:lnTo>
                  <a:pt x="501942" y="2040953"/>
                </a:lnTo>
                <a:lnTo>
                  <a:pt x="552056" y="2057158"/>
                </a:lnTo>
                <a:lnTo>
                  <a:pt x="602983" y="2071268"/>
                </a:lnTo>
                <a:lnTo>
                  <a:pt x="654418" y="2083422"/>
                </a:lnTo>
                <a:lnTo>
                  <a:pt x="706031" y="2093734"/>
                </a:lnTo>
                <a:lnTo>
                  <a:pt x="757516" y="2102358"/>
                </a:lnTo>
                <a:lnTo>
                  <a:pt x="808545" y="2109406"/>
                </a:lnTo>
                <a:lnTo>
                  <a:pt x="858812" y="2115032"/>
                </a:lnTo>
                <a:lnTo>
                  <a:pt x="907973" y="2119350"/>
                </a:lnTo>
                <a:lnTo>
                  <a:pt x="955725" y="2122487"/>
                </a:lnTo>
                <a:lnTo>
                  <a:pt x="1001737" y="2124595"/>
                </a:lnTo>
                <a:lnTo>
                  <a:pt x="1050493" y="2125903"/>
                </a:lnTo>
                <a:lnTo>
                  <a:pt x="1097953" y="2126310"/>
                </a:lnTo>
                <a:lnTo>
                  <a:pt x="1176020" y="2125243"/>
                </a:lnTo>
                <a:lnTo>
                  <a:pt x="1248092" y="2122424"/>
                </a:lnTo>
                <a:lnTo>
                  <a:pt x="1312837" y="2118436"/>
                </a:lnTo>
                <a:lnTo>
                  <a:pt x="1368933" y="2113864"/>
                </a:lnTo>
                <a:lnTo>
                  <a:pt x="1415034" y="2109266"/>
                </a:lnTo>
                <a:lnTo>
                  <a:pt x="1433677" y="2107107"/>
                </a:lnTo>
                <a:lnTo>
                  <a:pt x="1432179" y="2108327"/>
                </a:lnTo>
                <a:lnTo>
                  <a:pt x="2204707" y="3057614"/>
                </a:lnTo>
                <a:lnTo>
                  <a:pt x="2217331" y="3057614"/>
                </a:lnTo>
                <a:close/>
              </a:path>
              <a:path w="2672079" h="3058160">
                <a:moveTo>
                  <a:pt x="2671838" y="3057614"/>
                </a:moveTo>
                <a:lnTo>
                  <a:pt x="1923288" y="1848726"/>
                </a:lnTo>
                <a:lnTo>
                  <a:pt x="1891753" y="1804962"/>
                </a:lnTo>
                <a:lnTo>
                  <a:pt x="1858022" y="1763814"/>
                </a:lnTo>
                <a:lnTo>
                  <a:pt x="1822208" y="1725358"/>
                </a:lnTo>
                <a:lnTo>
                  <a:pt x="1784413" y="1689684"/>
                </a:lnTo>
                <a:lnTo>
                  <a:pt x="1744751" y="1656892"/>
                </a:lnTo>
                <a:lnTo>
                  <a:pt x="1703336" y="1627060"/>
                </a:lnTo>
                <a:lnTo>
                  <a:pt x="1660258" y="1600301"/>
                </a:lnTo>
                <a:lnTo>
                  <a:pt x="1615643" y="1576679"/>
                </a:lnTo>
                <a:lnTo>
                  <a:pt x="1569593" y="1556296"/>
                </a:lnTo>
                <a:lnTo>
                  <a:pt x="1194587" y="1405966"/>
                </a:lnTo>
                <a:lnTo>
                  <a:pt x="1190942" y="1415059"/>
                </a:lnTo>
                <a:lnTo>
                  <a:pt x="1565948" y="1565389"/>
                </a:lnTo>
                <a:lnTo>
                  <a:pt x="1611401" y="1585506"/>
                </a:lnTo>
                <a:lnTo>
                  <a:pt x="1655445" y="1608823"/>
                </a:lnTo>
                <a:lnTo>
                  <a:pt x="1697964" y="1635252"/>
                </a:lnTo>
                <a:lnTo>
                  <a:pt x="1738845" y="1664703"/>
                </a:lnTo>
                <a:lnTo>
                  <a:pt x="1778000" y="1697075"/>
                </a:lnTo>
                <a:lnTo>
                  <a:pt x="1815312" y="1732280"/>
                </a:lnTo>
                <a:lnTo>
                  <a:pt x="1850656" y="1770240"/>
                </a:lnTo>
                <a:lnTo>
                  <a:pt x="1883943" y="1810867"/>
                </a:lnTo>
                <a:lnTo>
                  <a:pt x="1915058" y="1854047"/>
                </a:lnTo>
                <a:lnTo>
                  <a:pt x="2660319" y="3057614"/>
                </a:lnTo>
                <a:lnTo>
                  <a:pt x="2671838" y="305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73" name="object 73"/>
          <p:cNvGrpSpPr/>
          <p:nvPr/>
        </p:nvGrpSpPr>
        <p:grpSpPr>
          <a:xfrm>
            <a:off x="15145508" y="4889621"/>
            <a:ext cx="855133" cy="714587"/>
            <a:chOff x="5679565" y="1833608"/>
            <a:chExt cx="320675" cy="267970"/>
          </a:xfrm>
        </p:grpSpPr>
        <p:pic>
          <p:nvPicPr>
            <p:cNvPr id="74" name="object 7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79565" y="1833608"/>
              <a:ext cx="320481" cy="20285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726121" y="2056965"/>
              <a:ext cx="82550" cy="44450"/>
            </a:xfrm>
            <a:custGeom>
              <a:avLst/>
              <a:gdLst/>
              <a:ahLst/>
              <a:cxnLst/>
              <a:rect l="l" t="t" r="r" b="b"/>
              <a:pathLst>
                <a:path w="82550" h="44450">
                  <a:moveTo>
                    <a:pt x="8201" y="0"/>
                  </a:moveTo>
                  <a:lnTo>
                    <a:pt x="45914" y="38624"/>
                  </a:lnTo>
                  <a:lnTo>
                    <a:pt x="80738" y="44183"/>
                  </a:lnTo>
                  <a:lnTo>
                    <a:pt x="82290" y="44157"/>
                  </a:lnTo>
                  <a:lnTo>
                    <a:pt x="81963" y="34372"/>
                  </a:lnTo>
                  <a:lnTo>
                    <a:pt x="73488" y="33977"/>
                  </a:lnTo>
                  <a:lnTo>
                    <a:pt x="53598" y="30498"/>
                  </a:lnTo>
                  <a:lnTo>
                    <a:pt x="29450" y="20363"/>
                  </a:lnTo>
                  <a:lnTo>
                    <a:pt x="82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76" name="object 76"/>
          <p:cNvSpPr/>
          <p:nvPr/>
        </p:nvSpPr>
        <p:spPr>
          <a:xfrm>
            <a:off x="15847625" y="6464415"/>
            <a:ext cx="485987" cy="1132840"/>
          </a:xfrm>
          <a:custGeom>
            <a:avLst/>
            <a:gdLst/>
            <a:ahLst/>
            <a:cxnLst/>
            <a:rect l="l" t="t" r="r" b="b"/>
            <a:pathLst>
              <a:path w="182245" h="424814">
                <a:moveTo>
                  <a:pt x="9058" y="0"/>
                </a:moveTo>
                <a:lnTo>
                  <a:pt x="0" y="3722"/>
                </a:lnTo>
                <a:lnTo>
                  <a:pt x="172754" y="424769"/>
                </a:lnTo>
                <a:lnTo>
                  <a:pt x="181818" y="421046"/>
                </a:lnTo>
                <a:lnTo>
                  <a:pt x="90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77" name="object 77"/>
          <p:cNvSpPr/>
          <p:nvPr/>
        </p:nvSpPr>
        <p:spPr>
          <a:xfrm>
            <a:off x="15276167" y="4898604"/>
            <a:ext cx="93133" cy="103293"/>
          </a:xfrm>
          <a:custGeom>
            <a:avLst/>
            <a:gdLst/>
            <a:ahLst/>
            <a:cxnLst/>
            <a:rect l="l" t="t" r="r" b="b"/>
            <a:pathLst>
              <a:path w="34925" h="38735">
                <a:moveTo>
                  <a:pt x="17236" y="0"/>
                </a:moveTo>
                <a:lnTo>
                  <a:pt x="10527" y="1508"/>
                </a:lnTo>
                <a:lnTo>
                  <a:pt x="5048" y="5623"/>
                </a:lnTo>
                <a:lnTo>
                  <a:pt x="1354" y="11726"/>
                </a:lnTo>
                <a:lnTo>
                  <a:pt x="0" y="19199"/>
                </a:lnTo>
                <a:lnTo>
                  <a:pt x="1354" y="26672"/>
                </a:lnTo>
                <a:lnTo>
                  <a:pt x="5048" y="32775"/>
                </a:lnTo>
                <a:lnTo>
                  <a:pt x="10527" y="36889"/>
                </a:lnTo>
                <a:lnTo>
                  <a:pt x="17236" y="38398"/>
                </a:lnTo>
                <a:lnTo>
                  <a:pt x="23945" y="36889"/>
                </a:lnTo>
                <a:lnTo>
                  <a:pt x="29423" y="32775"/>
                </a:lnTo>
                <a:lnTo>
                  <a:pt x="33117" y="26672"/>
                </a:lnTo>
                <a:lnTo>
                  <a:pt x="34471" y="19199"/>
                </a:lnTo>
                <a:lnTo>
                  <a:pt x="33117" y="11726"/>
                </a:lnTo>
                <a:lnTo>
                  <a:pt x="29423" y="5623"/>
                </a:lnTo>
                <a:lnTo>
                  <a:pt x="23945" y="1508"/>
                </a:lnTo>
                <a:lnTo>
                  <a:pt x="17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78" name="object 78"/>
          <p:cNvGrpSpPr/>
          <p:nvPr/>
        </p:nvGrpSpPr>
        <p:grpSpPr>
          <a:xfrm>
            <a:off x="14340521" y="3585646"/>
            <a:ext cx="1806787" cy="3044613"/>
            <a:chOff x="5377695" y="1344617"/>
            <a:chExt cx="677545" cy="1141730"/>
          </a:xfrm>
        </p:grpSpPr>
        <p:sp>
          <p:nvSpPr>
            <p:cNvPr id="79" name="object 79"/>
            <p:cNvSpPr/>
            <p:nvPr/>
          </p:nvSpPr>
          <p:spPr>
            <a:xfrm>
              <a:off x="5919885" y="1848499"/>
              <a:ext cx="34925" cy="38100"/>
            </a:xfrm>
            <a:custGeom>
              <a:avLst/>
              <a:gdLst/>
              <a:ahLst/>
              <a:cxnLst/>
              <a:rect l="l" t="t" r="r" b="b"/>
              <a:pathLst>
                <a:path w="34925" h="38100">
                  <a:moveTo>
                    <a:pt x="14672" y="0"/>
                  </a:moveTo>
                  <a:lnTo>
                    <a:pt x="8398" y="2756"/>
                  </a:lnTo>
                  <a:lnTo>
                    <a:pt x="3409" y="7855"/>
                  </a:lnTo>
                  <a:lnTo>
                    <a:pt x="386" y="14822"/>
                  </a:lnTo>
                  <a:lnTo>
                    <a:pt x="0" y="22408"/>
                  </a:lnTo>
                  <a:lnTo>
                    <a:pt x="2204" y="29192"/>
                  </a:lnTo>
                  <a:lnTo>
                    <a:pt x="6600" y="34449"/>
                  </a:lnTo>
                  <a:lnTo>
                    <a:pt x="12788" y="37450"/>
                  </a:lnTo>
                  <a:lnTo>
                    <a:pt x="19666" y="37510"/>
                  </a:lnTo>
                  <a:lnTo>
                    <a:pt x="25938" y="34754"/>
                  </a:lnTo>
                  <a:lnTo>
                    <a:pt x="30926" y="29655"/>
                  </a:lnTo>
                  <a:lnTo>
                    <a:pt x="33947" y="22688"/>
                  </a:lnTo>
                  <a:lnTo>
                    <a:pt x="34332" y="15103"/>
                  </a:lnTo>
                  <a:lnTo>
                    <a:pt x="32128" y="8318"/>
                  </a:lnTo>
                  <a:lnTo>
                    <a:pt x="27734" y="3062"/>
                  </a:lnTo>
                  <a:lnTo>
                    <a:pt x="21549" y="60"/>
                  </a:lnTo>
                  <a:lnTo>
                    <a:pt x="14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5377695" y="1344617"/>
              <a:ext cx="677545" cy="721360"/>
            </a:xfrm>
            <a:custGeom>
              <a:avLst/>
              <a:gdLst/>
              <a:ahLst/>
              <a:cxnLst/>
              <a:rect l="l" t="t" r="r" b="b"/>
              <a:pathLst>
                <a:path w="677545" h="721360">
                  <a:moveTo>
                    <a:pt x="87863" y="573053"/>
                  </a:moveTo>
                  <a:lnTo>
                    <a:pt x="58760" y="573053"/>
                  </a:lnTo>
                  <a:lnTo>
                    <a:pt x="120932" y="721352"/>
                  </a:lnTo>
                  <a:lnTo>
                    <a:pt x="134603" y="645457"/>
                  </a:lnTo>
                  <a:lnTo>
                    <a:pt x="130495" y="616109"/>
                  </a:lnTo>
                  <a:lnTo>
                    <a:pt x="104989" y="604947"/>
                  </a:lnTo>
                  <a:lnTo>
                    <a:pt x="94063" y="588188"/>
                  </a:lnTo>
                  <a:lnTo>
                    <a:pt x="87863" y="573053"/>
                  </a:lnTo>
                  <a:close/>
                </a:path>
                <a:path w="677545" h="721360">
                  <a:moveTo>
                    <a:pt x="321771" y="0"/>
                  </a:moveTo>
                  <a:lnTo>
                    <a:pt x="268112" y="7729"/>
                  </a:lnTo>
                  <a:lnTo>
                    <a:pt x="211263" y="24326"/>
                  </a:lnTo>
                  <a:lnTo>
                    <a:pt x="175030" y="41536"/>
                  </a:lnTo>
                  <a:lnTo>
                    <a:pt x="138458" y="66923"/>
                  </a:lnTo>
                  <a:lnTo>
                    <a:pt x="103452" y="99724"/>
                  </a:lnTo>
                  <a:lnTo>
                    <a:pt x="71916" y="139178"/>
                  </a:lnTo>
                  <a:lnTo>
                    <a:pt x="45755" y="184524"/>
                  </a:lnTo>
                  <a:lnTo>
                    <a:pt x="26874" y="234998"/>
                  </a:lnTo>
                  <a:lnTo>
                    <a:pt x="5707" y="343240"/>
                  </a:lnTo>
                  <a:lnTo>
                    <a:pt x="0" y="433710"/>
                  </a:lnTo>
                  <a:lnTo>
                    <a:pt x="2150" y="495782"/>
                  </a:lnTo>
                  <a:lnTo>
                    <a:pt x="4556" y="518834"/>
                  </a:lnTo>
                  <a:lnTo>
                    <a:pt x="33250" y="593785"/>
                  </a:lnTo>
                  <a:lnTo>
                    <a:pt x="58760" y="573053"/>
                  </a:lnTo>
                  <a:lnTo>
                    <a:pt x="87863" y="573053"/>
                  </a:lnTo>
                  <a:lnTo>
                    <a:pt x="77363" y="547421"/>
                  </a:lnTo>
                  <a:lnTo>
                    <a:pt x="79006" y="496905"/>
                  </a:lnTo>
                  <a:lnTo>
                    <a:pt x="123111" y="450902"/>
                  </a:lnTo>
                  <a:lnTo>
                    <a:pt x="145237" y="449986"/>
                  </a:lnTo>
                  <a:lnTo>
                    <a:pt x="206613" y="449986"/>
                  </a:lnTo>
                  <a:lnTo>
                    <a:pt x="235712" y="383294"/>
                  </a:lnTo>
                  <a:lnTo>
                    <a:pt x="668662" y="383294"/>
                  </a:lnTo>
                  <a:lnTo>
                    <a:pt x="670411" y="377850"/>
                  </a:lnTo>
                  <a:lnTo>
                    <a:pt x="676986" y="330360"/>
                  </a:lnTo>
                  <a:lnTo>
                    <a:pt x="675799" y="276893"/>
                  </a:lnTo>
                  <a:lnTo>
                    <a:pt x="664289" y="222320"/>
                  </a:lnTo>
                  <a:lnTo>
                    <a:pt x="639894" y="171508"/>
                  </a:lnTo>
                  <a:lnTo>
                    <a:pt x="591261" y="121798"/>
                  </a:lnTo>
                  <a:lnTo>
                    <a:pt x="538033" y="74920"/>
                  </a:lnTo>
                  <a:lnTo>
                    <a:pt x="502117" y="46645"/>
                  </a:lnTo>
                  <a:lnTo>
                    <a:pt x="462414" y="24460"/>
                  </a:lnTo>
                  <a:lnTo>
                    <a:pt x="419041" y="8920"/>
                  </a:lnTo>
                  <a:lnTo>
                    <a:pt x="372121" y="582"/>
                  </a:lnTo>
                  <a:lnTo>
                    <a:pt x="321771" y="0"/>
                  </a:lnTo>
                  <a:close/>
                </a:path>
                <a:path w="677545" h="721360">
                  <a:moveTo>
                    <a:pt x="206613" y="449986"/>
                  </a:moveTo>
                  <a:lnTo>
                    <a:pt x="145237" y="449986"/>
                  </a:lnTo>
                  <a:lnTo>
                    <a:pt x="167612" y="461949"/>
                  </a:lnTo>
                  <a:lnTo>
                    <a:pt x="184930" y="476599"/>
                  </a:lnTo>
                  <a:lnTo>
                    <a:pt x="191883" y="483747"/>
                  </a:lnTo>
                  <a:lnTo>
                    <a:pt x="206613" y="449986"/>
                  </a:lnTo>
                  <a:close/>
                </a:path>
                <a:path w="677545" h="721360">
                  <a:moveTo>
                    <a:pt x="659437" y="411999"/>
                  </a:moveTo>
                  <a:lnTo>
                    <a:pt x="309047" y="411999"/>
                  </a:lnTo>
                  <a:lnTo>
                    <a:pt x="305655" y="417873"/>
                  </a:lnTo>
                  <a:lnTo>
                    <a:pt x="302518" y="424851"/>
                  </a:lnTo>
                  <a:lnTo>
                    <a:pt x="298214" y="443623"/>
                  </a:lnTo>
                  <a:lnTo>
                    <a:pt x="296644" y="473036"/>
                  </a:lnTo>
                  <a:lnTo>
                    <a:pt x="311088" y="474744"/>
                  </a:lnTo>
                  <a:lnTo>
                    <a:pt x="349518" y="478043"/>
                  </a:lnTo>
                  <a:lnTo>
                    <a:pt x="404584" y="480561"/>
                  </a:lnTo>
                  <a:lnTo>
                    <a:pt x="468937" y="479928"/>
                  </a:lnTo>
                  <a:lnTo>
                    <a:pt x="535226" y="473775"/>
                  </a:lnTo>
                  <a:lnTo>
                    <a:pt x="596103" y="459731"/>
                  </a:lnTo>
                  <a:lnTo>
                    <a:pt x="644219" y="435426"/>
                  </a:lnTo>
                  <a:lnTo>
                    <a:pt x="659437" y="411999"/>
                  </a:lnTo>
                  <a:close/>
                </a:path>
                <a:path w="677545" h="721360">
                  <a:moveTo>
                    <a:pt x="668662" y="383294"/>
                  </a:moveTo>
                  <a:lnTo>
                    <a:pt x="235712" y="383294"/>
                  </a:lnTo>
                  <a:lnTo>
                    <a:pt x="227270" y="471983"/>
                  </a:lnTo>
                  <a:lnTo>
                    <a:pt x="273968" y="472746"/>
                  </a:lnTo>
                  <a:lnTo>
                    <a:pt x="305655" y="417873"/>
                  </a:lnTo>
                  <a:lnTo>
                    <a:pt x="306986" y="414911"/>
                  </a:lnTo>
                  <a:lnTo>
                    <a:pt x="309047" y="411999"/>
                  </a:lnTo>
                  <a:lnTo>
                    <a:pt x="659437" y="411999"/>
                  </a:lnTo>
                  <a:lnTo>
                    <a:pt x="668662" y="383294"/>
                  </a:lnTo>
                  <a:close/>
                </a:path>
                <a:path w="677545" h="721360">
                  <a:moveTo>
                    <a:pt x="309047" y="411999"/>
                  </a:moveTo>
                  <a:lnTo>
                    <a:pt x="306986" y="414911"/>
                  </a:lnTo>
                  <a:lnTo>
                    <a:pt x="305655" y="417873"/>
                  </a:lnTo>
                  <a:lnTo>
                    <a:pt x="309047" y="411999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81" name="object 8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49779" y="1787326"/>
              <a:ext cx="119794" cy="17529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446138" y="2086811"/>
              <a:ext cx="367030" cy="400050"/>
            </a:xfrm>
            <a:custGeom>
              <a:avLst/>
              <a:gdLst/>
              <a:ahLst/>
              <a:cxnLst/>
              <a:rect l="l" t="t" r="r" b="b"/>
              <a:pathLst>
                <a:path w="367029" h="400050">
                  <a:moveTo>
                    <a:pt x="44640" y="0"/>
                  </a:moveTo>
                  <a:lnTo>
                    <a:pt x="21435" y="24328"/>
                  </a:lnTo>
                  <a:lnTo>
                    <a:pt x="6542" y="51923"/>
                  </a:lnTo>
                  <a:lnTo>
                    <a:pt x="0" y="82684"/>
                  </a:lnTo>
                  <a:lnTo>
                    <a:pt x="1845" y="116508"/>
                  </a:lnTo>
                  <a:lnTo>
                    <a:pt x="13915" y="157184"/>
                  </a:lnTo>
                  <a:lnTo>
                    <a:pt x="35289" y="198541"/>
                  </a:lnTo>
                  <a:lnTo>
                    <a:pt x="64220" y="239293"/>
                  </a:lnTo>
                  <a:lnTo>
                    <a:pt x="98961" y="278151"/>
                  </a:lnTo>
                  <a:lnTo>
                    <a:pt x="137766" y="313830"/>
                  </a:lnTo>
                  <a:lnTo>
                    <a:pt x="178888" y="345042"/>
                  </a:lnTo>
                  <a:lnTo>
                    <a:pt x="220580" y="370502"/>
                  </a:lnTo>
                  <a:lnTo>
                    <a:pt x="261096" y="388922"/>
                  </a:lnTo>
                  <a:lnTo>
                    <a:pt x="300171" y="398799"/>
                  </a:lnTo>
                  <a:lnTo>
                    <a:pt x="311374" y="399458"/>
                  </a:lnTo>
                  <a:lnTo>
                    <a:pt x="321831" y="398768"/>
                  </a:lnTo>
                  <a:lnTo>
                    <a:pt x="331231" y="396700"/>
                  </a:lnTo>
                  <a:lnTo>
                    <a:pt x="339536" y="393254"/>
                  </a:lnTo>
                  <a:lnTo>
                    <a:pt x="346707" y="388433"/>
                  </a:lnTo>
                  <a:lnTo>
                    <a:pt x="366725" y="345036"/>
                  </a:lnTo>
                  <a:lnTo>
                    <a:pt x="356797" y="294150"/>
                  </a:lnTo>
                  <a:lnTo>
                    <a:pt x="335931" y="251056"/>
                  </a:lnTo>
                  <a:lnTo>
                    <a:pt x="323131" y="231033"/>
                  </a:lnTo>
                  <a:lnTo>
                    <a:pt x="315169" y="236734"/>
                  </a:lnTo>
                  <a:lnTo>
                    <a:pt x="326206" y="254029"/>
                  </a:lnTo>
                  <a:lnTo>
                    <a:pt x="346152" y="294094"/>
                  </a:lnTo>
                  <a:lnTo>
                    <a:pt x="356920" y="341524"/>
                  </a:lnTo>
                  <a:lnTo>
                    <a:pt x="340426" y="380914"/>
                  </a:lnTo>
                  <a:lnTo>
                    <a:pt x="327389" y="387575"/>
                  </a:lnTo>
                  <a:lnTo>
                    <a:pt x="310074" y="389593"/>
                  </a:lnTo>
                  <a:lnTo>
                    <a:pt x="288947" y="386975"/>
                  </a:lnTo>
                  <a:lnTo>
                    <a:pt x="224912" y="361763"/>
                  </a:lnTo>
                  <a:lnTo>
                    <a:pt x="184208" y="336966"/>
                  </a:lnTo>
                  <a:lnTo>
                    <a:pt x="144067" y="306589"/>
                  </a:lnTo>
                  <a:lnTo>
                    <a:pt x="106195" y="271886"/>
                  </a:lnTo>
                  <a:lnTo>
                    <a:pt x="72297" y="234109"/>
                  </a:lnTo>
                  <a:lnTo>
                    <a:pt x="44078" y="194510"/>
                  </a:lnTo>
                  <a:lnTo>
                    <a:pt x="23242" y="154342"/>
                  </a:lnTo>
                  <a:lnTo>
                    <a:pt x="11496" y="114857"/>
                  </a:lnTo>
                  <a:lnTo>
                    <a:pt x="9795" y="83695"/>
                  </a:lnTo>
                  <a:lnTo>
                    <a:pt x="15816" y="55360"/>
                  </a:lnTo>
                  <a:lnTo>
                    <a:pt x="29524" y="29946"/>
                  </a:lnTo>
                  <a:lnTo>
                    <a:pt x="50883" y="7547"/>
                  </a:lnTo>
                  <a:lnTo>
                    <a:pt x="446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15905173" y="7283796"/>
            <a:ext cx="2501051" cy="1258147"/>
            <a:chOff x="5964440" y="2731423"/>
            <a:chExt cx="937894" cy="471805"/>
          </a:xfrm>
        </p:grpSpPr>
        <p:sp>
          <p:nvSpPr>
            <p:cNvPr id="84" name="object 84"/>
            <p:cNvSpPr/>
            <p:nvPr/>
          </p:nvSpPr>
          <p:spPr>
            <a:xfrm>
              <a:off x="5964440" y="2731427"/>
              <a:ext cx="937894" cy="471805"/>
            </a:xfrm>
            <a:custGeom>
              <a:avLst/>
              <a:gdLst/>
              <a:ahLst/>
              <a:cxnLst/>
              <a:rect l="l" t="t" r="r" b="b"/>
              <a:pathLst>
                <a:path w="937895" h="471805">
                  <a:moveTo>
                    <a:pt x="937602" y="263220"/>
                  </a:moveTo>
                  <a:lnTo>
                    <a:pt x="930630" y="219392"/>
                  </a:lnTo>
                  <a:lnTo>
                    <a:pt x="914158" y="178142"/>
                  </a:lnTo>
                  <a:lnTo>
                    <a:pt x="889723" y="134112"/>
                  </a:lnTo>
                  <a:lnTo>
                    <a:pt x="859269" y="92989"/>
                  </a:lnTo>
                  <a:lnTo>
                    <a:pt x="824763" y="60490"/>
                  </a:lnTo>
                  <a:lnTo>
                    <a:pt x="790448" y="39484"/>
                  </a:lnTo>
                  <a:lnTo>
                    <a:pt x="748842" y="21615"/>
                  </a:lnTo>
                  <a:lnTo>
                    <a:pt x="701294" y="8191"/>
                  </a:lnTo>
                  <a:lnTo>
                    <a:pt x="649198" y="546"/>
                  </a:lnTo>
                  <a:lnTo>
                    <a:pt x="593928" y="0"/>
                  </a:lnTo>
                  <a:lnTo>
                    <a:pt x="536841" y="7874"/>
                  </a:lnTo>
                  <a:lnTo>
                    <a:pt x="498906" y="17183"/>
                  </a:lnTo>
                  <a:lnTo>
                    <a:pt x="442861" y="32105"/>
                  </a:lnTo>
                  <a:lnTo>
                    <a:pt x="375805" y="50558"/>
                  </a:lnTo>
                  <a:lnTo>
                    <a:pt x="304825" y="70434"/>
                  </a:lnTo>
                  <a:lnTo>
                    <a:pt x="123304" y="122174"/>
                  </a:lnTo>
                  <a:lnTo>
                    <a:pt x="126022" y="131584"/>
                  </a:lnTo>
                  <a:lnTo>
                    <a:pt x="239585" y="99085"/>
                  </a:lnTo>
                  <a:lnTo>
                    <a:pt x="378218" y="60045"/>
                  </a:lnTo>
                  <a:lnTo>
                    <a:pt x="399300" y="54254"/>
                  </a:lnTo>
                  <a:lnTo>
                    <a:pt x="456730" y="298437"/>
                  </a:lnTo>
                  <a:lnTo>
                    <a:pt x="441452" y="308432"/>
                  </a:lnTo>
                  <a:lnTo>
                    <a:pt x="378612" y="346786"/>
                  </a:lnTo>
                  <a:lnTo>
                    <a:pt x="335267" y="371043"/>
                  </a:lnTo>
                  <a:lnTo>
                    <a:pt x="286778" y="395960"/>
                  </a:lnTo>
                  <a:lnTo>
                    <a:pt x="235242" y="419468"/>
                  </a:lnTo>
                  <a:lnTo>
                    <a:pt x="182765" y="439547"/>
                  </a:lnTo>
                  <a:lnTo>
                    <a:pt x="131432" y="454139"/>
                  </a:lnTo>
                  <a:lnTo>
                    <a:pt x="83375" y="461187"/>
                  </a:lnTo>
                  <a:lnTo>
                    <a:pt x="40678" y="458660"/>
                  </a:lnTo>
                  <a:lnTo>
                    <a:pt x="5448" y="444487"/>
                  </a:lnTo>
                  <a:lnTo>
                    <a:pt x="0" y="452615"/>
                  </a:lnTo>
                  <a:lnTo>
                    <a:pt x="15582" y="461086"/>
                  </a:lnTo>
                  <a:lnTo>
                    <a:pt x="32880" y="466890"/>
                  </a:lnTo>
                  <a:lnTo>
                    <a:pt x="51676" y="470242"/>
                  </a:lnTo>
                  <a:lnTo>
                    <a:pt x="71805" y="471309"/>
                  </a:lnTo>
                  <a:lnTo>
                    <a:pt x="123799" y="465861"/>
                  </a:lnTo>
                  <a:lnTo>
                    <a:pt x="179641" y="451192"/>
                  </a:lnTo>
                  <a:lnTo>
                    <a:pt x="236791" y="429869"/>
                  </a:lnTo>
                  <a:lnTo>
                    <a:pt x="292709" y="404444"/>
                  </a:lnTo>
                  <a:lnTo>
                    <a:pt x="344868" y="377431"/>
                  </a:lnTo>
                  <a:lnTo>
                    <a:pt x="390715" y="351409"/>
                  </a:lnTo>
                  <a:lnTo>
                    <a:pt x="427723" y="328904"/>
                  </a:lnTo>
                  <a:lnTo>
                    <a:pt x="466712" y="303504"/>
                  </a:lnTo>
                  <a:lnTo>
                    <a:pt x="467499" y="301459"/>
                  </a:lnTo>
                  <a:lnTo>
                    <a:pt x="408749" y="51650"/>
                  </a:lnTo>
                  <a:lnTo>
                    <a:pt x="445173" y="41617"/>
                  </a:lnTo>
                  <a:lnTo>
                    <a:pt x="501103" y="26720"/>
                  </a:lnTo>
                  <a:lnTo>
                    <a:pt x="538937" y="17449"/>
                  </a:lnTo>
                  <a:lnTo>
                    <a:pt x="601103" y="9309"/>
                  </a:lnTo>
                  <a:lnTo>
                    <a:pt x="658736" y="11125"/>
                  </a:lnTo>
                  <a:lnTo>
                    <a:pt x="710577" y="20434"/>
                  </a:lnTo>
                  <a:lnTo>
                    <a:pt x="755383" y="34734"/>
                  </a:lnTo>
                  <a:lnTo>
                    <a:pt x="791933" y="51549"/>
                  </a:lnTo>
                  <a:lnTo>
                    <a:pt x="859624" y="108851"/>
                  </a:lnTo>
                  <a:lnTo>
                    <a:pt x="893889" y="160464"/>
                  </a:lnTo>
                  <a:lnTo>
                    <a:pt x="917803" y="212064"/>
                  </a:lnTo>
                  <a:lnTo>
                    <a:pt x="927417" y="252488"/>
                  </a:lnTo>
                  <a:lnTo>
                    <a:pt x="927696" y="260197"/>
                  </a:lnTo>
                  <a:lnTo>
                    <a:pt x="926325" y="265747"/>
                  </a:lnTo>
                  <a:lnTo>
                    <a:pt x="923556" y="268097"/>
                  </a:lnTo>
                  <a:lnTo>
                    <a:pt x="915543" y="267055"/>
                  </a:lnTo>
                  <a:lnTo>
                    <a:pt x="903274" y="257124"/>
                  </a:lnTo>
                  <a:lnTo>
                    <a:pt x="888504" y="241668"/>
                  </a:lnTo>
                  <a:lnTo>
                    <a:pt x="850011" y="198031"/>
                  </a:lnTo>
                  <a:lnTo>
                    <a:pt x="824877" y="172364"/>
                  </a:lnTo>
                  <a:lnTo>
                    <a:pt x="798144" y="150456"/>
                  </a:lnTo>
                  <a:lnTo>
                    <a:pt x="770331" y="135724"/>
                  </a:lnTo>
                  <a:lnTo>
                    <a:pt x="768870" y="139814"/>
                  </a:lnTo>
                  <a:lnTo>
                    <a:pt x="757847" y="119164"/>
                  </a:lnTo>
                  <a:lnTo>
                    <a:pt x="743585" y="105346"/>
                  </a:lnTo>
                  <a:lnTo>
                    <a:pt x="724052" y="90322"/>
                  </a:lnTo>
                  <a:lnTo>
                    <a:pt x="706475" y="78028"/>
                  </a:lnTo>
                  <a:lnTo>
                    <a:pt x="698042" y="72428"/>
                  </a:lnTo>
                  <a:lnTo>
                    <a:pt x="692721" y="80645"/>
                  </a:lnTo>
                  <a:lnTo>
                    <a:pt x="700290" y="85674"/>
                  </a:lnTo>
                  <a:lnTo>
                    <a:pt x="717346" y="97561"/>
                  </a:lnTo>
                  <a:lnTo>
                    <a:pt x="750125" y="125183"/>
                  </a:lnTo>
                  <a:lnTo>
                    <a:pt x="773404" y="184035"/>
                  </a:lnTo>
                  <a:lnTo>
                    <a:pt x="778471" y="221576"/>
                  </a:lnTo>
                  <a:lnTo>
                    <a:pt x="775322" y="255041"/>
                  </a:lnTo>
                  <a:lnTo>
                    <a:pt x="754964" y="278320"/>
                  </a:lnTo>
                  <a:lnTo>
                    <a:pt x="751332" y="277990"/>
                  </a:lnTo>
                  <a:lnTo>
                    <a:pt x="715340" y="230098"/>
                  </a:lnTo>
                  <a:lnTo>
                    <a:pt x="695439" y="173723"/>
                  </a:lnTo>
                  <a:lnTo>
                    <a:pt x="694423" y="172542"/>
                  </a:lnTo>
                  <a:lnTo>
                    <a:pt x="691718" y="171348"/>
                  </a:lnTo>
                  <a:lnTo>
                    <a:pt x="690168" y="171386"/>
                  </a:lnTo>
                  <a:lnTo>
                    <a:pt x="676986" y="177914"/>
                  </a:lnTo>
                  <a:lnTo>
                    <a:pt x="649478" y="190144"/>
                  </a:lnTo>
                  <a:lnTo>
                    <a:pt x="616800" y="201688"/>
                  </a:lnTo>
                  <a:lnTo>
                    <a:pt x="589457" y="205447"/>
                  </a:lnTo>
                  <a:lnTo>
                    <a:pt x="562889" y="199034"/>
                  </a:lnTo>
                  <a:lnTo>
                    <a:pt x="539000" y="188925"/>
                  </a:lnTo>
                  <a:lnTo>
                    <a:pt x="521677" y="179539"/>
                  </a:lnTo>
                  <a:lnTo>
                    <a:pt x="514858" y="175310"/>
                  </a:lnTo>
                  <a:lnTo>
                    <a:pt x="509397" y="183438"/>
                  </a:lnTo>
                  <a:lnTo>
                    <a:pt x="517105" y="188252"/>
                  </a:lnTo>
                  <a:lnTo>
                    <a:pt x="535279" y="198069"/>
                  </a:lnTo>
                  <a:lnTo>
                    <a:pt x="560247" y="208508"/>
                  </a:lnTo>
                  <a:lnTo>
                    <a:pt x="588314" y="215176"/>
                  </a:lnTo>
                  <a:lnTo>
                    <a:pt x="612673" y="212725"/>
                  </a:lnTo>
                  <a:lnTo>
                    <a:pt x="641578" y="203720"/>
                  </a:lnTo>
                  <a:lnTo>
                    <a:pt x="668782" y="192519"/>
                  </a:lnTo>
                  <a:lnTo>
                    <a:pt x="688009" y="183464"/>
                  </a:lnTo>
                  <a:lnTo>
                    <a:pt x="695248" y="205879"/>
                  </a:lnTo>
                  <a:lnTo>
                    <a:pt x="723620" y="265785"/>
                  </a:lnTo>
                  <a:lnTo>
                    <a:pt x="750443" y="287591"/>
                  </a:lnTo>
                  <a:lnTo>
                    <a:pt x="754151" y="287591"/>
                  </a:lnTo>
                  <a:lnTo>
                    <a:pt x="756780" y="287591"/>
                  </a:lnTo>
                  <a:lnTo>
                    <a:pt x="784758" y="257708"/>
                  </a:lnTo>
                  <a:lnTo>
                    <a:pt x="788263" y="221780"/>
                  </a:lnTo>
                  <a:lnTo>
                    <a:pt x="782942" y="181889"/>
                  </a:lnTo>
                  <a:lnTo>
                    <a:pt x="772604" y="147942"/>
                  </a:lnTo>
                  <a:lnTo>
                    <a:pt x="793305" y="159016"/>
                  </a:lnTo>
                  <a:lnTo>
                    <a:pt x="818908" y="180187"/>
                  </a:lnTo>
                  <a:lnTo>
                    <a:pt x="843229" y="205130"/>
                  </a:lnTo>
                  <a:lnTo>
                    <a:pt x="882383" y="249529"/>
                  </a:lnTo>
                  <a:lnTo>
                    <a:pt x="897216" y="264871"/>
                  </a:lnTo>
                  <a:lnTo>
                    <a:pt x="910196" y="275107"/>
                  </a:lnTo>
                  <a:lnTo>
                    <a:pt x="921397" y="278828"/>
                  </a:lnTo>
                  <a:lnTo>
                    <a:pt x="924445" y="278828"/>
                  </a:lnTo>
                  <a:lnTo>
                    <a:pt x="927277" y="277787"/>
                  </a:lnTo>
                  <a:lnTo>
                    <a:pt x="935139" y="271094"/>
                  </a:lnTo>
                  <a:lnTo>
                    <a:pt x="937602" y="263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85" name="object 8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04024" y="2931674"/>
              <a:ext cx="227907" cy="11763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6421128" y="2970291"/>
              <a:ext cx="430530" cy="107950"/>
            </a:xfrm>
            <a:custGeom>
              <a:avLst/>
              <a:gdLst/>
              <a:ahLst/>
              <a:cxnLst/>
              <a:rect l="l" t="t" r="r" b="b"/>
              <a:pathLst>
                <a:path w="430529" h="107950">
                  <a:moveTo>
                    <a:pt x="420527" y="0"/>
                  </a:moveTo>
                  <a:lnTo>
                    <a:pt x="388253" y="56482"/>
                  </a:lnTo>
                  <a:lnTo>
                    <a:pt x="300585" y="96096"/>
                  </a:lnTo>
                  <a:lnTo>
                    <a:pt x="244391" y="95845"/>
                  </a:lnTo>
                  <a:lnTo>
                    <a:pt x="191974" y="83494"/>
                  </a:lnTo>
                  <a:lnTo>
                    <a:pt x="146153" y="64417"/>
                  </a:lnTo>
                  <a:lnTo>
                    <a:pt x="109751" y="43986"/>
                  </a:lnTo>
                  <a:lnTo>
                    <a:pt x="75396" y="19645"/>
                  </a:lnTo>
                  <a:lnTo>
                    <a:pt x="73947" y="19234"/>
                  </a:lnTo>
                  <a:lnTo>
                    <a:pt x="0" y="31174"/>
                  </a:lnTo>
                  <a:lnTo>
                    <a:pt x="1557" y="40848"/>
                  </a:lnTo>
                  <a:lnTo>
                    <a:pt x="71959" y="29494"/>
                  </a:lnTo>
                  <a:lnTo>
                    <a:pt x="88611" y="41748"/>
                  </a:lnTo>
                  <a:lnTo>
                    <a:pt x="120245" y="61632"/>
                  </a:lnTo>
                  <a:lnTo>
                    <a:pt x="163775" y="83199"/>
                  </a:lnTo>
                  <a:lnTo>
                    <a:pt x="216115" y="100501"/>
                  </a:lnTo>
                  <a:lnTo>
                    <a:pt x="274180" y="107590"/>
                  </a:lnTo>
                  <a:lnTo>
                    <a:pt x="295991" y="106486"/>
                  </a:lnTo>
                  <a:lnTo>
                    <a:pt x="340070" y="96810"/>
                  </a:lnTo>
                  <a:lnTo>
                    <a:pt x="395038" y="63677"/>
                  </a:lnTo>
                  <a:lnTo>
                    <a:pt x="426662" y="12981"/>
                  </a:lnTo>
                  <a:lnTo>
                    <a:pt x="430047" y="2287"/>
                  </a:lnTo>
                  <a:lnTo>
                    <a:pt x="420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87" name="object 87"/>
          <p:cNvSpPr/>
          <p:nvPr/>
        </p:nvSpPr>
        <p:spPr>
          <a:xfrm>
            <a:off x="17382368" y="11886402"/>
            <a:ext cx="1496907" cy="1830493"/>
          </a:xfrm>
          <a:custGeom>
            <a:avLst/>
            <a:gdLst/>
            <a:ahLst/>
            <a:cxnLst/>
            <a:rect l="l" t="t" r="r" b="b"/>
            <a:pathLst>
              <a:path w="561340" h="686435">
                <a:moveTo>
                  <a:pt x="0" y="0"/>
                </a:moveTo>
                <a:lnTo>
                  <a:pt x="68912" y="285089"/>
                </a:lnTo>
                <a:lnTo>
                  <a:pt x="230346" y="686099"/>
                </a:lnTo>
                <a:lnTo>
                  <a:pt x="560787" y="686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88" name="object 88"/>
          <p:cNvSpPr/>
          <p:nvPr/>
        </p:nvSpPr>
        <p:spPr>
          <a:xfrm>
            <a:off x="15844535" y="8736575"/>
            <a:ext cx="2826173" cy="2656840"/>
          </a:xfrm>
          <a:custGeom>
            <a:avLst/>
            <a:gdLst/>
            <a:ahLst/>
            <a:cxnLst/>
            <a:rect l="l" t="t" r="r" b="b"/>
            <a:pathLst>
              <a:path w="1059815" h="996314">
                <a:moveTo>
                  <a:pt x="12363" y="0"/>
                </a:moveTo>
                <a:lnTo>
                  <a:pt x="0" y="98371"/>
                </a:lnTo>
                <a:lnTo>
                  <a:pt x="89852" y="147451"/>
                </a:lnTo>
                <a:lnTo>
                  <a:pt x="299096" y="263647"/>
                </a:lnTo>
                <a:lnTo>
                  <a:pt x="537258" y="400397"/>
                </a:lnTo>
                <a:lnTo>
                  <a:pt x="713869" y="511136"/>
                </a:lnTo>
                <a:lnTo>
                  <a:pt x="811200" y="617677"/>
                </a:lnTo>
                <a:lnTo>
                  <a:pt x="925283" y="780963"/>
                </a:lnTo>
                <a:lnTo>
                  <a:pt x="1020127" y="930575"/>
                </a:lnTo>
                <a:lnTo>
                  <a:pt x="1059740" y="996094"/>
                </a:lnTo>
                <a:lnTo>
                  <a:pt x="1050450" y="946114"/>
                </a:lnTo>
                <a:lnTo>
                  <a:pt x="1027549" y="828039"/>
                </a:lnTo>
                <a:lnTo>
                  <a:pt x="998485" y="689663"/>
                </a:lnTo>
                <a:lnTo>
                  <a:pt x="970706" y="578784"/>
                </a:lnTo>
                <a:lnTo>
                  <a:pt x="954177" y="531204"/>
                </a:lnTo>
                <a:lnTo>
                  <a:pt x="934226" y="485752"/>
                </a:lnTo>
                <a:lnTo>
                  <a:pt x="910996" y="442414"/>
                </a:lnTo>
                <a:lnTo>
                  <a:pt x="884630" y="401173"/>
                </a:lnTo>
                <a:lnTo>
                  <a:pt x="855272" y="362017"/>
                </a:lnTo>
                <a:lnTo>
                  <a:pt x="823063" y="324928"/>
                </a:lnTo>
                <a:lnTo>
                  <a:pt x="788147" y="289893"/>
                </a:lnTo>
                <a:lnTo>
                  <a:pt x="750666" y="256897"/>
                </a:lnTo>
                <a:lnTo>
                  <a:pt x="710764" y="225924"/>
                </a:lnTo>
                <a:lnTo>
                  <a:pt x="123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pic>
        <p:nvPicPr>
          <p:cNvPr id="89" name="object 8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887416" y="5644259"/>
            <a:ext cx="515883" cy="480565"/>
          </a:xfrm>
          <a:prstGeom prst="rect">
            <a:avLst/>
          </a:prstGeom>
        </p:spPr>
      </p:pic>
      <p:sp>
        <p:nvSpPr>
          <p:cNvPr id="90" name="object 90"/>
          <p:cNvSpPr/>
          <p:nvPr/>
        </p:nvSpPr>
        <p:spPr>
          <a:xfrm>
            <a:off x="13037752" y="7959681"/>
            <a:ext cx="2865120" cy="1979507"/>
          </a:xfrm>
          <a:custGeom>
            <a:avLst/>
            <a:gdLst/>
            <a:ahLst/>
            <a:cxnLst/>
            <a:rect l="l" t="t" r="r" b="b"/>
            <a:pathLst>
              <a:path w="1074420" h="742314">
                <a:moveTo>
                  <a:pt x="1074000" y="288163"/>
                </a:moveTo>
                <a:lnTo>
                  <a:pt x="1068044" y="280390"/>
                </a:lnTo>
                <a:lnTo>
                  <a:pt x="1058760" y="286804"/>
                </a:lnTo>
                <a:lnTo>
                  <a:pt x="1031049" y="303542"/>
                </a:lnTo>
                <a:lnTo>
                  <a:pt x="983881" y="327863"/>
                </a:lnTo>
                <a:lnTo>
                  <a:pt x="916165" y="356984"/>
                </a:lnTo>
                <a:lnTo>
                  <a:pt x="826858" y="388175"/>
                </a:lnTo>
                <a:lnTo>
                  <a:pt x="767524" y="405358"/>
                </a:lnTo>
                <a:lnTo>
                  <a:pt x="698500" y="422452"/>
                </a:lnTo>
                <a:lnTo>
                  <a:pt x="660298" y="430745"/>
                </a:lnTo>
                <a:lnTo>
                  <a:pt x="619594" y="438746"/>
                </a:lnTo>
                <a:lnTo>
                  <a:pt x="576376" y="446366"/>
                </a:lnTo>
                <a:lnTo>
                  <a:pt x="530618" y="453529"/>
                </a:lnTo>
                <a:lnTo>
                  <a:pt x="482282" y="460133"/>
                </a:lnTo>
                <a:lnTo>
                  <a:pt x="431355" y="466102"/>
                </a:lnTo>
                <a:lnTo>
                  <a:pt x="377812" y="471335"/>
                </a:lnTo>
                <a:lnTo>
                  <a:pt x="321627" y="475754"/>
                </a:lnTo>
                <a:lnTo>
                  <a:pt x="267208" y="479018"/>
                </a:lnTo>
                <a:lnTo>
                  <a:pt x="151244" y="0"/>
                </a:lnTo>
                <a:lnTo>
                  <a:pt x="144513" y="72783"/>
                </a:lnTo>
                <a:lnTo>
                  <a:pt x="144360" y="255905"/>
                </a:lnTo>
                <a:lnTo>
                  <a:pt x="178714" y="482307"/>
                </a:lnTo>
                <a:lnTo>
                  <a:pt x="136969" y="483247"/>
                </a:lnTo>
                <a:lnTo>
                  <a:pt x="69977" y="483527"/>
                </a:lnTo>
                <a:lnTo>
                  <a:pt x="215" y="482536"/>
                </a:lnTo>
                <a:lnTo>
                  <a:pt x="0" y="492340"/>
                </a:lnTo>
                <a:lnTo>
                  <a:pt x="22504" y="492785"/>
                </a:lnTo>
                <a:lnTo>
                  <a:pt x="88341" y="493356"/>
                </a:lnTo>
                <a:lnTo>
                  <a:pt x="158076" y="492696"/>
                </a:lnTo>
                <a:lnTo>
                  <a:pt x="180200" y="492061"/>
                </a:lnTo>
                <a:lnTo>
                  <a:pt x="180886" y="496544"/>
                </a:lnTo>
                <a:lnTo>
                  <a:pt x="284149" y="741870"/>
                </a:lnTo>
                <a:lnTo>
                  <a:pt x="333679" y="727544"/>
                </a:lnTo>
                <a:lnTo>
                  <a:pt x="441439" y="694169"/>
                </a:lnTo>
                <a:lnTo>
                  <a:pt x="597814" y="645020"/>
                </a:lnTo>
                <a:lnTo>
                  <a:pt x="283972" y="548195"/>
                </a:lnTo>
                <a:lnTo>
                  <a:pt x="269532" y="488607"/>
                </a:lnTo>
                <a:lnTo>
                  <a:pt x="349326" y="483527"/>
                </a:lnTo>
                <a:lnTo>
                  <a:pt x="407162" y="478434"/>
                </a:lnTo>
                <a:lnTo>
                  <a:pt x="462114" y="472465"/>
                </a:lnTo>
                <a:lnTo>
                  <a:pt x="514172" y="465759"/>
                </a:lnTo>
                <a:lnTo>
                  <a:pt x="563397" y="458406"/>
                </a:lnTo>
                <a:lnTo>
                  <a:pt x="609803" y="450494"/>
                </a:lnTo>
                <a:lnTo>
                  <a:pt x="653402" y="442150"/>
                </a:lnTo>
                <a:lnTo>
                  <a:pt x="694245" y="433451"/>
                </a:lnTo>
                <a:lnTo>
                  <a:pt x="732358" y="424510"/>
                </a:lnTo>
                <a:lnTo>
                  <a:pt x="800481" y="406336"/>
                </a:lnTo>
                <a:lnTo>
                  <a:pt x="920394" y="365925"/>
                </a:lnTo>
                <a:lnTo>
                  <a:pt x="988301" y="336765"/>
                </a:lnTo>
                <a:lnTo>
                  <a:pt x="1035634" y="312381"/>
                </a:lnTo>
                <a:lnTo>
                  <a:pt x="1063752" y="295338"/>
                </a:lnTo>
                <a:lnTo>
                  <a:pt x="1074000" y="288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pic>
        <p:nvPicPr>
          <p:cNvPr id="91" name="object 9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069635" y="5085384"/>
            <a:ext cx="172475" cy="174096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14610433" y="4781624"/>
            <a:ext cx="1427480" cy="1170091"/>
            <a:chOff x="5478912" y="1793109"/>
            <a:chExt cx="535305" cy="438784"/>
          </a:xfrm>
        </p:grpSpPr>
        <p:sp>
          <p:nvSpPr>
            <p:cNvPr id="93" name="object 93"/>
            <p:cNvSpPr/>
            <p:nvPr/>
          </p:nvSpPr>
          <p:spPr>
            <a:xfrm>
              <a:off x="5940320" y="1911762"/>
              <a:ext cx="35560" cy="60960"/>
            </a:xfrm>
            <a:custGeom>
              <a:avLst/>
              <a:gdLst/>
              <a:ahLst/>
              <a:cxnLst/>
              <a:rect l="l" t="t" r="r" b="b"/>
              <a:pathLst>
                <a:path w="35560" h="60960">
                  <a:moveTo>
                    <a:pt x="30843" y="0"/>
                  </a:moveTo>
                  <a:lnTo>
                    <a:pt x="0" y="32325"/>
                  </a:lnTo>
                  <a:lnTo>
                    <a:pt x="1894" y="41459"/>
                  </a:lnTo>
                  <a:lnTo>
                    <a:pt x="6399" y="49545"/>
                  </a:lnTo>
                  <a:lnTo>
                    <a:pt x="12864" y="56088"/>
                  </a:lnTo>
                  <a:lnTo>
                    <a:pt x="20638" y="60590"/>
                  </a:lnTo>
                  <a:lnTo>
                    <a:pt x="23032" y="51975"/>
                  </a:lnTo>
                  <a:lnTo>
                    <a:pt x="27538" y="34844"/>
                  </a:lnTo>
                  <a:lnTo>
                    <a:pt x="32194" y="15621"/>
                  </a:lnTo>
                  <a:lnTo>
                    <a:pt x="35039" y="730"/>
                  </a:lnTo>
                  <a:lnTo>
                    <a:pt x="33811" y="627"/>
                  </a:lnTo>
                  <a:lnTo>
                    <a:pt x="30843" y="0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4" name="object 94"/>
            <p:cNvSpPr/>
            <p:nvPr/>
          </p:nvSpPr>
          <p:spPr>
            <a:xfrm>
              <a:off x="5478907" y="1793112"/>
              <a:ext cx="535305" cy="438784"/>
            </a:xfrm>
            <a:custGeom>
              <a:avLst/>
              <a:gdLst/>
              <a:ahLst/>
              <a:cxnLst/>
              <a:rect l="l" t="t" r="r" b="b"/>
              <a:pathLst>
                <a:path w="535304" h="438785">
                  <a:moveTo>
                    <a:pt x="535114" y="1625"/>
                  </a:moveTo>
                  <a:lnTo>
                    <a:pt x="525462" y="0"/>
                  </a:lnTo>
                  <a:lnTo>
                    <a:pt x="523633" y="9779"/>
                  </a:lnTo>
                  <a:lnTo>
                    <a:pt x="521766" y="18034"/>
                  </a:lnTo>
                  <a:lnTo>
                    <a:pt x="512838" y="50914"/>
                  </a:lnTo>
                  <a:lnTo>
                    <a:pt x="498424" y="114554"/>
                  </a:lnTo>
                  <a:lnTo>
                    <a:pt x="485114" y="169735"/>
                  </a:lnTo>
                  <a:lnTo>
                    <a:pt x="470585" y="222770"/>
                  </a:lnTo>
                  <a:lnTo>
                    <a:pt x="454253" y="272402"/>
                  </a:lnTo>
                  <a:lnTo>
                    <a:pt x="435546" y="317373"/>
                  </a:lnTo>
                  <a:lnTo>
                    <a:pt x="413893" y="356412"/>
                  </a:lnTo>
                  <a:lnTo>
                    <a:pt x="388734" y="388239"/>
                  </a:lnTo>
                  <a:lnTo>
                    <a:pt x="325602" y="425272"/>
                  </a:lnTo>
                  <a:lnTo>
                    <a:pt x="286473" y="427939"/>
                  </a:lnTo>
                  <a:lnTo>
                    <a:pt x="247497" y="420052"/>
                  </a:lnTo>
                  <a:lnTo>
                    <a:pt x="208711" y="402996"/>
                  </a:lnTo>
                  <a:lnTo>
                    <a:pt x="171069" y="377761"/>
                  </a:lnTo>
                  <a:lnTo>
                    <a:pt x="135521" y="345313"/>
                  </a:lnTo>
                  <a:lnTo>
                    <a:pt x="102997" y="306666"/>
                  </a:lnTo>
                  <a:lnTo>
                    <a:pt x="74434" y="262788"/>
                  </a:lnTo>
                  <a:lnTo>
                    <a:pt x="50800" y="214668"/>
                  </a:lnTo>
                  <a:lnTo>
                    <a:pt x="33032" y="163296"/>
                  </a:lnTo>
                  <a:lnTo>
                    <a:pt x="23583" y="165900"/>
                  </a:lnTo>
                  <a:lnTo>
                    <a:pt x="33134" y="193446"/>
                  </a:lnTo>
                  <a:lnTo>
                    <a:pt x="31343" y="193090"/>
                  </a:lnTo>
                  <a:lnTo>
                    <a:pt x="0" y="351383"/>
                  </a:lnTo>
                  <a:lnTo>
                    <a:pt x="9601" y="353288"/>
                  </a:lnTo>
                  <a:lnTo>
                    <a:pt x="38290" y="208356"/>
                  </a:lnTo>
                  <a:lnTo>
                    <a:pt x="41871" y="218643"/>
                  </a:lnTo>
                  <a:lnTo>
                    <a:pt x="66243" y="268046"/>
                  </a:lnTo>
                  <a:lnTo>
                    <a:pt x="95732" y="313093"/>
                  </a:lnTo>
                  <a:lnTo>
                    <a:pt x="129362" y="352793"/>
                  </a:lnTo>
                  <a:lnTo>
                    <a:pt x="166154" y="386105"/>
                  </a:lnTo>
                  <a:lnTo>
                    <a:pt x="205130" y="412038"/>
                  </a:lnTo>
                  <a:lnTo>
                    <a:pt x="245313" y="429577"/>
                  </a:lnTo>
                  <a:lnTo>
                    <a:pt x="285724" y="437705"/>
                  </a:lnTo>
                  <a:lnTo>
                    <a:pt x="297776" y="438175"/>
                  </a:lnTo>
                  <a:lnTo>
                    <a:pt x="336588" y="432625"/>
                  </a:lnTo>
                  <a:lnTo>
                    <a:pt x="399224" y="391718"/>
                  </a:lnTo>
                  <a:lnTo>
                    <a:pt x="424192" y="358762"/>
                  </a:lnTo>
                  <a:lnTo>
                    <a:pt x="445668" y="319036"/>
                  </a:lnTo>
                  <a:lnTo>
                    <a:pt x="464223" y="273748"/>
                  </a:lnTo>
                  <a:lnTo>
                    <a:pt x="480428" y="224078"/>
                  </a:lnTo>
                  <a:lnTo>
                    <a:pt x="494855" y="171208"/>
                  </a:lnTo>
                  <a:lnTo>
                    <a:pt x="508063" y="116332"/>
                  </a:lnTo>
                  <a:lnTo>
                    <a:pt x="522351" y="53238"/>
                  </a:lnTo>
                  <a:lnTo>
                    <a:pt x="531253" y="20459"/>
                  </a:lnTo>
                  <a:lnTo>
                    <a:pt x="533196" y="11823"/>
                  </a:lnTo>
                  <a:lnTo>
                    <a:pt x="535114" y="1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grpSp>
        <p:nvGrpSpPr>
          <p:cNvPr id="95" name="object 95"/>
          <p:cNvGrpSpPr/>
          <p:nvPr/>
        </p:nvGrpSpPr>
        <p:grpSpPr>
          <a:xfrm>
            <a:off x="13435838" y="7694210"/>
            <a:ext cx="6133253" cy="2712717"/>
            <a:chOff x="5038439" y="2885328"/>
            <a:chExt cx="2299970" cy="1017269"/>
          </a:xfrm>
        </p:grpSpPr>
        <p:sp>
          <p:nvSpPr>
            <p:cNvPr id="96" name="object 96"/>
            <p:cNvSpPr/>
            <p:nvPr/>
          </p:nvSpPr>
          <p:spPr>
            <a:xfrm>
              <a:off x="5985459" y="2983420"/>
              <a:ext cx="1352550" cy="918210"/>
            </a:xfrm>
            <a:custGeom>
              <a:avLst/>
              <a:gdLst/>
              <a:ahLst/>
              <a:cxnLst/>
              <a:rect l="l" t="t" r="r" b="b"/>
              <a:pathLst>
                <a:path w="1352550" h="918210">
                  <a:moveTo>
                    <a:pt x="1351991" y="53619"/>
                  </a:moveTo>
                  <a:lnTo>
                    <a:pt x="1329347" y="15354"/>
                  </a:lnTo>
                  <a:lnTo>
                    <a:pt x="1293571" y="0"/>
                  </a:lnTo>
                  <a:lnTo>
                    <a:pt x="1274381" y="952"/>
                  </a:lnTo>
                  <a:lnTo>
                    <a:pt x="378079" y="190703"/>
                  </a:lnTo>
                  <a:lnTo>
                    <a:pt x="332562" y="211632"/>
                  </a:lnTo>
                  <a:lnTo>
                    <a:pt x="300659" y="250278"/>
                  </a:lnTo>
                  <a:lnTo>
                    <a:pt x="3365" y="839914"/>
                  </a:lnTo>
                  <a:lnTo>
                    <a:pt x="0" y="849655"/>
                  </a:lnTo>
                  <a:lnTo>
                    <a:pt x="50" y="860158"/>
                  </a:lnTo>
                  <a:lnTo>
                    <a:pt x="23202" y="896391"/>
                  </a:lnTo>
                  <a:lnTo>
                    <a:pt x="69735" y="917956"/>
                  </a:lnTo>
                  <a:lnTo>
                    <a:pt x="71628" y="917956"/>
                  </a:lnTo>
                  <a:lnTo>
                    <a:pt x="73431" y="917778"/>
                  </a:lnTo>
                  <a:lnTo>
                    <a:pt x="75107" y="917435"/>
                  </a:lnTo>
                  <a:lnTo>
                    <a:pt x="114033" y="907884"/>
                  </a:lnTo>
                  <a:lnTo>
                    <a:pt x="927468" y="708342"/>
                  </a:lnTo>
                  <a:lnTo>
                    <a:pt x="972934" y="687438"/>
                  </a:lnTo>
                  <a:lnTo>
                    <a:pt x="1004671" y="649058"/>
                  </a:lnTo>
                  <a:lnTo>
                    <a:pt x="1349819" y="61087"/>
                  </a:lnTo>
                  <a:lnTo>
                    <a:pt x="1351991" y="536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6029730" y="3012644"/>
              <a:ext cx="1303655" cy="883919"/>
            </a:xfrm>
            <a:custGeom>
              <a:avLst/>
              <a:gdLst/>
              <a:ahLst/>
              <a:cxnLst/>
              <a:rect l="l" t="t" r="r" b="b"/>
              <a:pathLst>
                <a:path w="1303654" h="883920">
                  <a:moveTo>
                    <a:pt x="1267030" y="0"/>
                  </a:moveTo>
                  <a:lnTo>
                    <a:pt x="378017" y="187868"/>
                  </a:lnTo>
                  <a:lnTo>
                    <a:pt x="334508" y="207930"/>
                  </a:lnTo>
                  <a:lnTo>
                    <a:pt x="303957" y="244849"/>
                  </a:lnTo>
                  <a:lnTo>
                    <a:pt x="3115" y="840663"/>
                  </a:lnTo>
                  <a:lnTo>
                    <a:pt x="0" y="857679"/>
                  </a:lnTo>
                  <a:lnTo>
                    <a:pt x="6133" y="872677"/>
                  </a:lnTo>
                  <a:lnTo>
                    <a:pt x="19052" y="882454"/>
                  </a:lnTo>
                  <a:lnTo>
                    <a:pt x="36293" y="883808"/>
                  </a:lnTo>
                  <a:lnTo>
                    <a:pt x="925307" y="695939"/>
                  </a:lnTo>
                  <a:lnTo>
                    <a:pt x="968821" y="675875"/>
                  </a:lnTo>
                  <a:lnTo>
                    <a:pt x="999372" y="638958"/>
                  </a:lnTo>
                  <a:lnTo>
                    <a:pt x="1300210" y="43144"/>
                  </a:lnTo>
                  <a:lnTo>
                    <a:pt x="1303325" y="26128"/>
                  </a:lnTo>
                  <a:lnTo>
                    <a:pt x="1297191" y="11130"/>
                  </a:lnTo>
                  <a:lnTo>
                    <a:pt x="1284272" y="1352"/>
                  </a:lnTo>
                  <a:lnTo>
                    <a:pt x="1267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6024816" y="3007176"/>
              <a:ext cx="1313180" cy="895350"/>
            </a:xfrm>
            <a:custGeom>
              <a:avLst/>
              <a:gdLst/>
              <a:ahLst/>
              <a:cxnLst/>
              <a:rect l="l" t="t" r="r" b="b"/>
              <a:pathLst>
                <a:path w="1313179" h="895350">
                  <a:moveTo>
                    <a:pt x="1280868" y="0"/>
                  </a:moveTo>
                  <a:lnTo>
                    <a:pt x="381925" y="188545"/>
                  </a:lnTo>
                  <a:lnTo>
                    <a:pt x="336399" y="209470"/>
                  </a:lnTo>
                  <a:lnTo>
                    <a:pt x="304500" y="248112"/>
                  </a:lnTo>
                  <a:lnTo>
                    <a:pt x="3663" y="843921"/>
                  </a:lnTo>
                  <a:lnTo>
                    <a:pt x="0" y="863040"/>
                  </a:lnTo>
                  <a:lnTo>
                    <a:pt x="2254" y="872476"/>
                  </a:lnTo>
                  <a:lnTo>
                    <a:pt x="34835" y="894843"/>
                  </a:lnTo>
                  <a:lnTo>
                    <a:pt x="37278" y="894843"/>
                  </a:lnTo>
                  <a:lnTo>
                    <a:pt x="39751" y="894588"/>
                  </a:lnTo>
                  <a:lnTo>
                    <a:pt x="85093" y="885007"/>
                  </a:lnTo>
                  <a:lnTo>
                    <a:pt x="32989" y="885007"/>
                  </a:lnTo>
                  <a:lnTo>
                    <a:pt x="26184" y="883555"/>
                  </a:lnTo>
                  <a:lnTo>
                    <a:pt x="20069" y="880235"/>
                  </a:lnTo>
                  <a:lnTo>
                    <a:pt x="14930" y="875159"/>
                  </a:lnTo>
                  <a:lnTo>
                    <a:pt x="11342" y="868888"/>
                  </a:lnTo>
                  <a:lnTo>
                    <a:pt x="9704" y="862123"/>
                  </a:lnTo>
                  <a:lnTo>
                    <a:pt x="10048" y="855171"/>
                  </a:lnTo>
                  <a:lnTo>
                    <a:pt x="313242" y="252529"/>
                  </a:lnTo>
                  <a:lnTo>
                    <a:pt x="342373" y="217239"/>
                  </a:lnTo>
                  <a:lnTo>
                    <a:pt x="383946" y="198130"/>
                  </a:lnTo>
                  <a:lnTo>
                    <a:pt x="1274806" y="9869"/>
                  </a:lnTo>
                  <a:lnTo>
                    <a:pt x="1276642" y="9678"/>
                  </a:lnTo>
                  <a:lnTo>
                    <a:pt x="1301976" y="9678"/>
                  </a:lnTo>
                  <a:lnTo>
                    <a:pt x="1298883" y="6645"/>
                  </a:lnTo>
                  <a:lnTo>
                    <a:pt x="1290347" y="2049"/>
                  </a:lnTo>
                  <a:lnTo>
                    <a:pt x="1280868" y="0"/>
                  </a:lnTo>
                  <a:close/>
                </a:path>
                <a:path w="1313179" h="895350">
                  <a:moveTo>
                    <a:pt x="1301976" y="9678"/>
                  </a:moveTo>
                  <a:lnTo>
                    <a:pt x="1286166" y="9678"/>
                  </a:lnTo>
                  <a:lnTo>
                    <a:pt x="1293304" y="13185"/>
                  </a:lnTo>
                  <a:lnTo>
                    <a:pt x="1298226" y="19582"/>
                  </a:lnTo>
                  <a:lnTo>
                    <a:pt x="1301814" y="25855"/>
                  </a:lnTo>
                  <a:lnTo>
                    <a:pt x="1303452" y="32620"/>
                  </a:lnTo>
                  <a:lnTo>
                    <a:pt x="1303108" y="39571"/>
                  </a:lnTo>
                  <a:lnTo>
                    <a:pt x="999915" y="642211"/>
                  </a:lnTo>
                  <a:lnTo>
                    <a:pt x="970781" y="677506"/>
                  </a:lnTo>
                  <a:lnTo>
                    <a:pt x="929209" y="696615"/>
                  </a:lnTo>
                  <a:lnTo>
                    <a:pt x="40197" y="884479"/>
                  </a:lnTo>
                  <a:lnTo>
                    <a:pt x="32989" y="885007"/>
                  </a:lnTo>
                  <a:lnTo>
                    <a:pt x="85093" y="885007"/>
                  </a:lnTo>
                  <a:lnTo>
                    <a:pt x="931231" y="706200"/>
                  </a:lnTo>
                  <a:lnTo>
                    <a:pt x="976754" y="685273"/>
                  </a:lnTo>
                  <a:lnTo>
                    <a:pt x="1008656" y="646634"/>
                  </a:lnTo>
                  <a:lnTo>
                    <a:pt x="1309493" y="50819"/>
                  </a:lnTo>
                  <a:lnTo>
                    <a:pt x="1313157" y="31705"/>
                  </a:lnTo>
                  <a:lnTo>
                    <a:pt x="1310902" y="22269"/>
                  </a:lnTo>
                  <a:lnTo>
                    <a:pt x="1305987" y="13612"/>
                  </a:lnTo>
                  <a:lnTo>
                    <a:pt x="1301976" y="96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5049783" y="2955206"/>
              <a:ext cx="1420495" cy="764540"/>
            </a:xfrm>
            <a:custGeom>
              <a:avLst/>
              <a:gdLst/>
              <a:ahLst/>
              <a:cxnLst/>
              <a:rect l="l" t="t" r="r" b="b"/>
              <a:pathLst>
                <a:path w="1420495" h="764539">
                  <a:moveTo>
                    <a:pt x="1225896" y="686511"/>
                  </a:moveTo>
                  <a:lnTo>
                    <a:pt x="767143" y="686511"/>
                  </a:lnTo>
                  <a:lnTo>
                    <a:pt x="790120" y="702768"/>
                  </a:lnTo>
                  <a:lnTo>
                    <a:pt x="853536" y="736227"/>
                  </a:lnTo>
                  <a:lnTo>
                    <a:pt x="949117" y="763920"/>
                  </a:lnTo>
                  <a:lnTo>
                    <a:pt x="1068588" y="762881"/>
                  </a:lnTo>
                  <a:lnTo>
                    <a:pt x="1135637" y="754074"/>
                  </a:lnTo>
                  <a:lnTo>
                    <a:pt x="1200101" y="750160"/>
                  </a:lnTo>
                  <a:lnTo>
                    <a:pt x="1304098" y="748139"/>
                  </a:lnTo>
                  <a:lnTo>
                    <a:pt x="1335046" y="745598"/>
                  </a:lnTo>
                  <a:lnTo>
                    <a:pt x="1346236" y="739079"/>
                  </a:lnTo>
                  <a:lnTo>
                    <a:pt x="1319158" y="712165"/>
                  </a:lnTo>
                  <a:lnTo>
                    <a:pt x="1260106" y="693097"/>
                  </a:lnTo>
                  <a:lnTo>
                    <a:pt x="1225896" y="686511"/>
                  </a:lnTo>
                  <a:close/>
                </a:path>
                <a:path w="1420495" h="764539">
                  <a:moveTo>
                    <a:pt x="0" y="0"/>
                  </a:moveTo>
                  <a:lnTo>
                    <a:pt x="3269" y="123795"/>
                  </a:lnTo>
                  <a:lnTo>
                    <a:pt x="12901" y="243372"/>
                  </a:lnTo>
                  <a:lnTo>
                    <a:pt x="32792" y="370144"/>
                  </a:lnTo>
                  <a:lnTo>
                    <a:pt x="48438" y="433663"/>
                  </a:lnTo>
                  <a:lnTo>
                    <a:pt x="67942" y="490142"/>
                  </a:lnTo>
                  <a:lnTo>
                    <a:pt x="92308" y="535248"/>
                  </a:lnTo>
                  <a:lnTo>
                    <a:pt x="122541" y="564649"/>
                  </a:lnTo>
                  <a:lnTo>
                    <a:pt x="274922" y="625087"/>
                  </a:lnTo>
                  <a:lnTo>
                    <a:pt x="488163" y="684836"/>
                  </a:lnTo>
                  <a:lnTo>
                    <a:pt x="677943" y="730504"/>
                  </a:lnTo>
                  <a:lnTo>
                    <a:pt x="759941" y="748703"/>
                  </a:lnTo>
                  <a:lnTo>
                    <a:pt x="767143" y="686511"/>
                  </a:lnTo>
                  <a:lnTo>
                    <a:pt x="1225896" y="686511"/>
                  </a:lnTo>
                  <a:lnTo>
                    <a:pt x="1201155" y="681748"/>
                  </a:lnTo>
                  <a:lnTo>
                    <a:pt x="1174377" y="677993"/>
                  </a:lnTo>
                  <a:lnTo>
                    <a:pt x="1380835" y="677993"/>
                  </a:lnTo>
                  <a:lnTo>
                    <a:pt x="1404205" y="663206"/>
                  </a:lnTo>
                  <a:lnTo>
                    <a:pt x="1367874" y="633809"/>
                  </a:lnTo>
                  <a:lnTo>
                    <a:pt x="1339797" y="629486"/>
                  </a:lnTo>
                  <a:lnTo>
                    <a:pt x="1292702" y="629486"/>
                  </a:lnTo>
                  <a:lnTo>
                    <a:pt x="1204480" y="623624"/>
                  </a:lnTo>
                  <a:lnTo>
                    <a:pt x="1164330" y="618951"/>
                  </a:lnTo>
                  <a:lnTo>
                    <a:pt x="1202194" y="618371"/>
                  </a:lnTo>
                  <a:lnTo>
                    <a:pt x="1388855" y="618371"/>
                  </a:lnTo>
                  <a:lnTo>
                    <a:pt x="1420017" y="595828"/>
                  </a:lnTo>
                  <a:lnTo>
                    <a:pt x="1398676" y="576209"/>
                  </a:lnTo>
                  <a:lnTo>
                    <a:pt x="1361440" y="570614"/>
                  </a:lnTo>
                  <a:lnTo>
                    <a:pt x="1285828" y="570614"/>
                  </a:lnTo>
                  <a:lnTo>
                    <a:pt x="1298997" y="568697"/>
                  </a:lnTo>
                  <a:lnTo>
                    <a:pt x="1327965" y="563396"/>
                  </a:lnTo>
                  <a:lnTo>
                    <a:pt x="1356917" y="555390"/>
                  </a:lnTo>
                  <a:lnTo>
                    <a:pt x="1370042" y="545357"/>
                  </a:lnTo>
                  <a:lnTo>
                    <a:pt x="1332859" y="526339"/>
                  </a:lnTo>
                  <a:lnTo>
                    <a:pt x="1251176" y="507230"/>
                  </a:lnTo>
                  <a:lnTo>
                    <a:pt x="1169515" y="492493"/>
                  </a:lnTo>
                  <a:lnTo>
                    <a:pt x="1157676" y="490609"/>
                  </a:lnTo>
                  <a:lnTo>
                    <a:pt x="799142" y="490609"/>
                  </a:lnTo>
                  <a:lnTo>
                    <a:pt x="803407" y="458847"/>
                  </a:lnTo>
                  <a:lnTo>
                    <a:pt x="427255" y="298141"/>
                  </a:lnTo>
                  <a:lnTo>
                    <a:pt x="0" y="0"/>
                  </a:lnTo>
                  <a:close/>
                </a:path>
                <a:path w="1420495" h="764539">
                  <a:moveTo>
                    <a:pt x="1380835" y="677993"/>
                  </a:moveTo>
                  <a:lnTo>
                    <a:pt x="1174377" y="677993"/>
                  </a:lnTo>
                  <a:lnTo>
                    <a:pt x="1209929" y="682713"/>
                  </a:lnTo>
                  <a:lnTo>
                    <a:pt x="1288333" y="689349"/>
                  </a:lnTo>
                  <a:lnTo>
                    <a:pt x="1367217" y="686609"/>
                  </a:lnTo>
                  <a:lnTo>
                    <a:pt x="1380835" y="677993"/>
                  </a:lnTo>
                  <a:close/>
                </a:path>
                <a:path w="1420495" h="764539">
                  <a:moveTo>
                    <a:pt x="1202194" y="618371"/>
                  </a:moveTo>
                  <a:lnTo>
                    <a:pt x="1164330" y="618951"/>
                  </a:lnTo>
                  <a:lnTo>
                    <a:pt x="1204480" y="623624"/>
                  </a:lnTo>
                  <a:lnTo>
                    <a:pt x="1292702" y="629486"/>
                  </a:lnTo>
                  <a:lnTo>
                    <a:pt x="1326756" y="627478"/>
                  </a:lnTo>
                  <a:lnTo>
                    <a:pt x="1285289" y="621094"/>
                  </a:lnTo>
                  <a:lnTo>
                    <a:pt x="1202194" y="618371"/>
                  </a:lnTo>
                  <a:close/>
                </a:path>
                <a:path w="1420495" h="764539">
                  <a:moveTo>
                    <a:pt x="1326756" y="627478"/>
                  </a:moveTo>
                  <a:lnTo>
                    <a:pt x="1292702" y="629486"/>
                  </a:lnTo>
                  <a:lnTo>
                    <a:pt x="1339797" y="629486"/>
                  </a:lnTo>
                  <a:lnTo>
                    <a:pt x="1326756" y="627478"/>
                  </a:lnTo>
                  <a:close/>
                </a:path>
                <a:path w="1420495" h="764539">
                  <a:moveTo>
                    <a:pt x="1388855" y="618371"/>
                  </a:moveTo>
                  <a:lnTo>
                    <a:pt x="1202194" y="618371"/>
                  </a:lnTo>
                  <a:lnTo>
                    <a:pt x="1285289" y="621094"/>
                  </a:lnTo>
                  <a:lnTo>
                    <a:pt x="1326756" y="627478"/>
                  </a:lnTo>
                  <a:lnTo>
                    <a:pt x="1380661" y="624300"/>
                  </a:lnTo>
                  <a:lnTo>
                    <a:pt x="1388855" y="618371"/>
                  </a:lnTo>
                  <a:close/>
                </a:path>
                <a:path w="1420495" h="764539">
                  <a:moveTo>
                    <a:pt x="1352590" y="569284"/>
                  </a:moveTo>
                  <a:lnTo>
                    <a:pt x="1306670" y="569328"/>
                  </a:lnTo>
                  <a:lnTo>
                    <a:pt x="1285828" y="570614"/>
                  </a:lnTo>
                  <a:lnTo>
                    <a:pt x="1361440" y="570614"/>
                  </a:lnTo>
                  <a:lnTo>
                    <a:pt x="1352590" y="569284"/>
                  </a:lnTo>
                  <a:close/>
                </a:path>
                <a:path w="1420495" h="764539">
                  <a:moveTo>
                    <a:pt x="1176541" y="353457"/>
                  </a:moveTo>
                  <a:lnTo>
                    <a:pt x="1163231" y="360116"/>
                  </a:lnTo>
                  <a:lnTo>
                    <a:pt x="1091769" y="405884"/>
                  </a:lnTo>
                  <a:lnTo>
                    <a:pt x="1041577" y="435197"/>
                  </a:lnTo>
                  <a:lnTo>
                    <a:pt x="987050" y="462266"/>
                  </a:lnTo>
                  <a:lnTo>
                    <a:pt x="932171" y="482194"/>
                  </a:lnTo>
                  <a:lnTo>
                    <a:pt x="854725" y="489397"/>
                  </a:lnTo>
                  <a:lnTo>
                    <a:pt x="815829" y="490418"/>
                  </a:lnTo>
                  <a:lnTo>
                    <a:pt x="799142" y="490609"/>
                  </a:lnTo>
                  <a:lnTo>
                    <a:pt x="1157676" y="490609"/>
                  </a:lnTo>
                  <a:lnTo>
                    <a:pt x="1132400" y="486589"/>
                  </a:lnTo>
                  <a:lnTo>
                    <a:pt x="1143762" y="467175"/>
                  </a:lnTo>
                  <a:lnTo>
                    <a:pt x="1166377" y="423725"/>
                  </a:lnTo>
                  <a:lnTo>
                    <a:pt x="1183039" y="378424"/>
                  </a:lnTo>
                  <a:lnTo>
                    <a:pt x="1176541" y="3534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082510" y="3439256"/>
              <a:ext cx="335280" cy="91440"/>
            </a:xfrm>
            <a:custGeom>
              <a:avLst/>
              <a:gdLst/>
              <a:ahLst/>
              <a:cxnLst/>
              <a:rect l="l" t="t" r="r" b="b"/>
              <a:pathLst>
                <a:path w="335279" h="91439">
                  <a:moveTo>
                    <a:pt x="75846" y="0"/>
                  </a:moveTo>
                  <a:lnTo>
                    <a:pt x="55495" y="2421"/>
                  </a:lnTo>
                  <a:lnTo>
                    <a:pt x="30925" y="6174"/>
                  </a:lnTo>
                  <a:lnTo>
                    <a:pt x="0" y="11412"/>
                  </a:lnTo>
                  <a:lnTo>
                    <a:pt x="1719" y="21051"/>
                  </a:lnTo>
                  <a:lnTo>
                    <a:pt x="31712" y="15976"/>
                  </a:lnTo>
                  <a:lnTo>
                    <a:pt x="56373" y="12194"/>
                  </a:lnTo>
                  <a:lnTo>
                    <a:pt x="76611" y="9766"/>
                  </a:lnTo>
                  <a:lnTo>
                    <a:pt x="120866" y="10135"/>
                  </a:lnTo>
                  <a:lnTo>
                    <a:pt x="178069" y="16071"/>
                  </a:lnTo>
                  <a:lnTo>
                    <a:pt x="237505" y="26752"/>
                  </a:lnTo>
                  <a:lnTo>
                    <a:pt x="288460" y="41358"/>
                  </a:lnTo>
                  <a:lnTo>
                    <a:pt x="323342" y="62261"/>
                  </a:lnTo>
                  <a:lnTo>
                    <a:pt x="324782" y="65283"/>
                  </a:lnTo>
                  <a:lnTo>
                    <a:pt x="324317" y="69945"/>
                  </a:lnTo>
                  <a:lnTo>
                    <a:pt x="322064" y="71738"/>
                  </a:lnTo>
                  <a:lnTo>
                    <a:pt x="289166" y="80236"/>
                  </a:lnTo>
                  <a:lnTo>
                    <a:pt x="235281" y="81068"/>
                  </a:lnTo>
                  <a:lnTo>
                    <a:pt x="177084" y="77459"/>
                  </a:lnTo>
                  <a:lnTo>
                    <a:pt x="131251" y="72635"/>
                  </a:lnTo>
                  <a:lnTo>
                    <a:pt x="130007" y="82351"/>
                  </a:lnTo>
                  <a:lnTo>
                    <a:pt x="146646" y="84323"/>
                  </a:lnTo>
                  <a:lnTo>
                    <a:pt x="176862" y="87344"/>
                  </a:lnTo>
                  <a:lnTo>
                    <a:pt x="214979" y="90112"/>
                  </a:lnTo>
                  <a:lnTo>
                    <a:pt x="255319" y="91324"/>
                  </a:lnTo>
                  <a:lnTo>
                    <a:pt x="278816" y="90731"/>
                  </a:lnTo>
                  <a:lnTo>
                    <a:pt x="316565" y="85076"/>
                  </a:lnTo>
                  <a:lnTo>
                    <a:pt x="334829" y="63230"/>
                  </a:lnTo>
                  <a:lnTo>
                    <a:pt x="332459" y="57569"/>
                  </a:lnTo>
                  <a:lnTo>
                    <a:pt x="293678" y="33100"/>
                  </a:lnTo>
                  <a:lnTo>
                    <a:pt x="240874" y="17625"/>
                  </a:lnTo>
                  <a:lnTo>
                    <a:pt x="179703" y="6485"/>
                  </a:lnTo>
                  <a:lnTo>
                    <a:pt x="121061" y="378"/>
                  </a:lnTo>
                  <a:lnTo>
                    <a:pt x="758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01" name="object 10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20237" y="3517380"/>
              <a:ext cx="249081" cy="134946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5038433" y="2885338"/>
              <a:ext cx="1355725" cy="845819"/>
            </a:xfrm>
            <a:custGeom>
              <a:avLst/>
              <a:gdLst/>
              <a:ahLst/>
              <a:cxnLst/>
              <a:rect l="l" t="t" r="r" b="b"/>
              <a:pathLst>
                <a:path w="1355725" h="845820">
                  <a:moveTo>
                    <a:pt x="1355598" y="808951"/>
                  </a:moveTo>
                  <a:lnTo>
                    <a:pt x="1325054" y="780923"/>
                  </a:lnTo>
                  <a:lnTo>
                    <a:pt x="1283843" y="766267"/>
                  </a:lnTo>
                  <a:lnTo>
                    <a:pt x="1243977" y="756475"/>
                  </a:lnTo>
                  <a:lnTo>
                    <a:pt x="1221460" y="752106"/>
                  </a:lnTo>
                  <a:lnTo>
                    <a:pt x="1219809" y="761758"/>
                  </a:lnTo>
                  <a:lnTo>
                    <a:pt x="1249730" y="767816"/>
                  </a:lnTo>
                  <a:lnTo>
                    <a:pt x="1287627" y="777709"/>
                  </a:lnTo>
                  <a:lnTo>
                    <a:pt x="1322539" y="790511"/>
                  </a:lnTo>
                  <a:lnTo>
                    <a:pt x="1343494" y="805294"/>
                  </a:lnTo>
                  <a:lnTo>
                    <a:pt x="1345425" y="808202"/>
                  </a:lnTo>
                  <a:lnTo>
                    <a:pt x="1344993" y="811415"/>
                  </a:lnTo>
                  <a:lnTo>
                    <a:pt x="1336789" y="816991"/>
                  </a:lnTo>
                  <a:lnTo>
                    <a:pt x="1317764" y="819569"/>
                  </a:lnTo>
                  <a:lnTo>
                    <a:pt x="1291209" y="820140"/>
                  </a:lnTo>
                  <a:lnTo>
                    <a:pt x="1218285" y="819086"/>
                  </a:lnTo>
                  <a:lnTo>
                    <a:pt x="1170584" y="819759"/>
                  </a:lnTo>
                  <a:lnTo>
                    <a:pt x="1119047" y="823087"/>
                  </a:lnTo>
                  <a:lnTo>
                    <a:pt x="1065301" y="830491"/>
                  </a:lnTo>
                  <a:lnTo>
                    <a:pt x="988517" y="835190"/>
                  </a:lnTo>
                  <a:lnTo>
                    <a:pt x="919746" y="824420"/>
                  </a:lnTo>
                  <a:lnTo>
                    <a:pt x="861568" y="804646"/>
                  </a:lnTo>
                  <a:lnTo>
                    <a:pt x="816610" y="782370"/>
                  </a:lnTo>
                  <a:lnTo>
                    <a:pt x="780567" y="758964"/>
                  </a:lnTo>
                  <a:lnTo>
                    <a:pt x="814374" y="564857"/>
                  </a:lnTo>
                  <a:lnTo>
                    <a:pt x="818184" y="565251"/>
                  </a:lnTo>
                  <a:lnTo>
                    <a:pt x="827011" y="565759"/>
                  </a:lnTo>
                  <a:lnTo>
                    <a:pt x="872515" y="564362"/>
                  </a:lnTo>
                  <a:lnTo>
                    <a:pt x="917206" y="557847"/>
                  </a:lnTo>
                  <a:lnTo>
                    <a:pt x="971346" y="544004"/>
                  </a:lnTo>
                  <a:lnTo>
                    <a:pt x="1033462" y="520407"/>
                  </a:lnTo>
                  <a:lnTo>
                    <a:pt x="1072603" y="500545"/>
                  </a:lnTo>
                  <a:lnTo>
                    <a:pt x="1127607" y="462267"/>
                  </a:lnTo>
                  <a:lnTo>
                    <a:pt x="1157770" y="436206"/>
                  </a:lnTo>
                  <a:lnTo>
                    <a:pt x="1166571" y="429666"/>
                  </a:lnTo>
                  <a:lnTo>
                    <a:pt x="1173416" y="426783"/>
                  </a:lnTo>
                  <a:lnTo>
                    <a:pt x="1179093" y="427723"/>
                  </a:lnTo>
                  <a:lnTo>
                    <a:pt x="1181925" y="429247"/>
                  </a:lnTo>
                  <a:lnTo>
                    <a:pt x="1183741" y="431787"/>
                  </a:lnTo>
                  <a:lnTo>
                    <a:pt x="1184668" y="435495"/>
                  </a:lnTo>
                  <a:lnTo>
                    <a:pt x="1181950" y="461911"/>
                  </a:lnTo>
                  <a:lnTo>
                    <a:pt x="1168285" y="496011"/>
                  </a:lnTo>
                  <a:lnTo>
                    <a:pt x="1150378" y="529691"/>
                  </a:lnTo>
                  <a:lnTo>
                    <a:pt x="1134872" y="554812"/>
                  </a:lnTo>
                  <a:lnTo>
                    <a:pt x="1143025" y="560235"/>
                  </a:lnTo>
                  <a:lnTo>
                    <a:pt x="1153325" y="543890"/>
                  </a:lnTo>
                  <a:lnTo>
                    <a:pt x="1172908" y="508825"/>
                  </a:lnTo>
                  <a:lnTo>
                    <a:pt x="1190332" y="467690"/>
                  </a:lnTo>
                  <a:lnTo>
                    <a:pt x="1194181" y="433120"/>
                  </a:lnTo>
                  <a:lnTo>
                    <a:pt x="1192568" y="426681"/>
                  </a:lnTo>
                  <a:lnTo>
                    <a:pt x="1189050" y="421970"/>
                  </a:lnTo>
                  <a:lnTo>
                    <a:pt x="1183728" y="419100"/>
                  </a:lnTo>
                  <a:lnTo>
                    <a:pt x="1173848" y="416750"/>
                  </a:lnTo>
                  <a:lnTo>
                    <a:pt x="1163802" y="419950"/>
                  </a:lnTo>
                  <a:lnTo>
                    <a:pt x="1152715" y="427659"/>
                  </a:lnTo>
                  <a:lnTo>
                    <a:pt x="1121498" y="454596"/>
                  </a:lnTo>
                  <a:lnTo>
                    <a:pt x="1097940" y="472706"/>
                  </a:lnTo>
                  <a:lnTo>
                    <a:pt x="1029474" y="511467"/>
                  </a:lnTo>
                  <a:lnTo>
                    <a:pt x="958519" y="537540"/>
                  </a:lnTo>
                  <a:lnTo>
                    <a:pt x="898550" y="550989"/>
                  </a:lnTo>
                  <a:lnTo>
                    <a:pt x="852233" y="555701"/>
                  </a:lnTo>
                  <a:lnTo>
                    <a:pt x="822261" y="555625"/>
                  </a:lnTo>
                  <a:lnTo>
                    <a:pt x="816076" y="555091"/>
                  </a:lnTo>
                  <a:lnTo>
                    <a:pt x="820674" y="528713"/>
                  </a:lnTo>
                  <a:lnTo>
                    <a:pt x="819467" y="526491"/>
                  </a:lnTo>
                  <a:lnTo>
                    <a:pt x="363537" y="333959"/>
                  </a:lnTo>
                  <a:lnTo>
                    <a:pt x="359727" y="342988"/>
                  </a:lnTo>
                  <a:lnTo>
                    <a:pt x="809967" y="533107"/>
                  </a:lnTo>
                  <a:lnTo>
                    <a:pt x="761009" y="814260"/>
                  </a:lnTo>
                  <a:lnTo>
                    <a:pt x="659028" y="791248"/>
                  </a:lnTo>
                  <a:lnTo>
                    <a:pt x="603948" y="778332"/>
                  </a:lnTo>
                  <a:lnTo>
                    <a:pt x="542556" y="763536"/>
                  </a:lnTo>
                  <a:lnTo>
                    <a:pt x="477367" y="747280"/>
                  </a:lnTo>
                  <a:lnTo>
                    <a:pt x="410946" y="730008"/>
                  </a:lnTo>
                  <a:lnTo>
                    <a:pt x="345795" y="712177"/>
                  </a:lnTo>
                  <a:lnTo>
                    <a:pt x="284480" y="694194"/>
                  </a:lnTo>
                  <a:lnTo>
                    <a:pt x="229514" y="676529"/>
                  </a:lnTo>
                  <a:lnTo>
                    <a:pt x="183438" y="659599"/>
                  </a:lnTo>
                  <a:lnTo>
                    <a:pt x="128104" y="629716"/>
                  </a:lnTo>
                  <a:lnTo>
                    <a:pt x="100939" y="594525"/>
                  </a:lnTo>
                  <a:lnTo>
                    <a:pt x="78232" y="550646"/>
                  </a:lnTo>
                  <a:lnTo>
                    <a:pt x="59588" y="499897"/>
                  </a:lnTo>
                  <a:lnTo>
                    <a:pt x="44627" y="444055"/>
                  </a:lnTo>
                  <a:lnTo>
                    <a:pt x="32956" y="384924"/>
                  </a:lnTo>
                  <a:lnTo>
                    <a:pt x="24193" y="324294"/>
                  </a:lnTo>
                  <a:lnTo>
                    <a:pt x="17919" y="263944"/>
                  </a:lnTo>
                  <a:lnTo>
                    <a:pt x="13766" y="205701"/>
                  </a:lnTo>
                  <a:lnTo>
                    <a:pt x="11328" y="151320"/>
                  </a:lnTo>
                  <a:lnTo>
                    <a:pt x="10223" y="102628"/>
                  </a:lnTo>
                  <a:lnTo>
                    <a:pt x="10058" y="61391"/>
                  </a:lnTo>
                  <a:lnTo>
                    <a:pt x="10439" y="29425"/>
                  </a:lnTo>
                  <a:lnTo>
                    <a:pt x="11264" y="457"/>
                  </a:lnTo>
                  <a:lnTo>
                    <a:pt x="1485" y="0"/>
                  </a:lnTo>
                  <a:lnTo>
                    <a:pt x="431" y="33997"/>
                  </a:lnTo>
                  <a:lnTo>
                    <a:pt x="0" y="67500"/>
                  </a:lnTo>
                  <a:lnTo>
                    <a:pt x="165" y="109728"/>
                  </a:lnTo>
                  <a:lnTo>
                    <a:pt x="1308" y="158965"/>
                  </a:lnTo>
                  <a:lnTo>
                    <a:pt x="3848" y="213525"/>
                  </a:lnTo>
                  <a:lnTo>
                    <a:pt x="8153" y="271691"/>
                  </a:lnTo>
                  <a:lnTo>
                    <a:pt x="14617" y="331762"/>
                  </a:lnTo>
                  <a:lnTo>
                    <a:pt x="23660" y="392023"/>
                  </a:lnTo>
                  <a:lnTo>
                    <a:pt x="35661" y="450786"/>
                  </a:lnTo>
                  <a:lnTo>
                    <a:pt x="51003" y="506310"/>
                  </a:lnTo>
                  <a:lnTo>
                    <a:pt x="70091" y="556933"/>
                  </a:lnTo>
                  <a:lnTo>
                    <a:pt x="93332" y="600913"/>
                  </a:lnTo>
                  <a:lnTo>
                    <a:pt x="121107" y="636562"/>
                  </a:lnTo>
                  <a:lnTo>
                    <a:pt x="180695" y="668807"/>
                  </a:lnTo>
                  <a:lnTo>
                    <a:pt x="229946" y="686866"/>
                  </a:lnTo>
                  <a:lnTo>
                    <a:pt x="288404" y="705586"/>
                  </a:lnTo>
                  <a:lnTo>
                    <a:pt x="353263" y="724496"/>
                  </a:lnTo>
                  <a:lnTo>
                    <a:pt x="421690" y="743102"/>
                  </a:lnTo>
                  <a:lnTo>
                    <a:pt x="490867" y="760933"/>
                  </a:lnTo>
                  <a:lnTo>
                    <a:pt x="557987" y="777506"/>
                  </a:lnTo>
                  <a:lnTo>
                    <a:pt x="620217" y="792365"/>
                  </a:lnTo>
                  <a:lnTo>
                    <a:pt x="674751" y="805002"/>
                  </a:lnTo>
                  <a:lnTo>
                    <a:pt x="718756" y="814971"/>
                  </a:lnTo>
                  <a:lnTo>
                    <a:pt x="764946" y="825030"/>
                  </a:lnTo>
                  <a:lnTo>
                    <a:pt x="765911" y="825030"/>
                  </a:lnTo>
                  <a:lnTo>
                    <a:pt x="766876" y="824750"/>
                  </a:lnTo>
                  <a:lnTo>
                    <a:pt x="768794" y="823455"/>
                  </a:lnTo>
                  <a:lnTo>
                    <a:pt x="769543" y="822286"/>
                  </a:lnTo>
                  <a:lnTo>
                    <a:pt x="778700" y="769708"/>
                  </a:lnTo>
                  <a:lnTo>
                    <a:pt x="782624" y="772579"/>
                  </a:lnTo>
                  <a:lnTo>
                    <a:pt x="815428" y="792911"/>
                  </a:lnTo>
                  <a:lnTo>
                    <a:pt x="865886" y="816991"/>
                  </a:lnTo>
                  <a:lnTo>
                    <a:pt x="930884" y="837095"/>
                  </a:lnTo>
                  <a:lnTo>
                    <a:pt x="1007364" y="845502"/>
                  </a:lnTo>
                  <a:lnTo>
                    <a:pt x="1021930" y="845185"/>
                  </a:lnTo>
                  <a:lnTo>
                    <a:pt x="1036751" y="844219"/>
                  </a:lnTo>
                  <a:lnTo>
                    <a:pt x="1051801" y="842543"/>
                  </a:lnTo>
                  <a:lnTo>
                    <a:pt x="1067054" y="840130"/>
                  </a:lnTo>
                  <a:lnTo>
                    <a:pt x="1120140" y="832827"/>
                  </a:lnTo>
                  <a:lnTo>
                    <a:pt x="1171168" y="829538"/>
                  </a:lnTo>
                  <a:lnTo>
                    <a:pt x="1218438" y="828878"/>
                  </a:lnTo>
                  <a:lnTo>
                    <a:pt x="1298994" y="829970"/>
                  </a:lnTo>
                  <a:lnTo>
                    <a:pt x="1327734" y="828586"/>
                  </a:lnTo>
                  <a:lnTo>
                    <a:pt x="1346314" y="823683"/>
                  </a:lnTo>
                  <a:lnTo>
                    <a:pt x="1354543" y="813587"/>
                  </a:lnTo>
                  <a:lnTo>
                    <a:pt x="1355598" y="8089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03" name="object 10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60375" y="3193362"/>
              <a:ext cx="124136" cy="130731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20350319" y="2198451"/>
            <a:ext cx="4035213" cy="5804747"/>
            <a:chOff x="7631369" y="824419"/>
            <a:chExt cx="1513205" cy="2176780"/>
          </a:xfrm>
        </p:grpSpPr>
        <p:sp>
          <p:nvSpPr>
            <p:cNvPr id="105" name="object 105"/>
            <p:cNvSpPr/>
            <p:nvPr/>
          </p:nvSpPr>
          <p:spPr>
            <a:xfrm>
              <a:off x="7631366" y="824420"/>
              <a:ext cx="1513205" cy="2176780"/>
            </a:xfrm>
            <a:custGeom>
              <a:avLst/>
              <a:gdLst/>
              <a:ahLst/>
              <a:cxnLst/>
              <a:rect l="l" t="t" r="r" b="b"/>
              <a:pathLst>
                <a:path w="1513204" h="2176780">
                  <a:moveTo>
                    <a:pt x="1512633" y="58356"/>
                  </a:moveTo>
                  <a:lnTo>
                    <a:pt x="1501279" y="11582"/>
                  </a:lnTo>
                  <a:lnTo>
                    <a:pt x="1495780" y="0"/>
                  </a:lnTo>
                  <a:lnTo>
                    <a:pt x="1485176" y="3175"/>
                  </a:lnTo>
                  <a:lnTo>
                    <a:pt x="1463395" y="10160"/>
                  </a:lnTo>
                  <a:lnTo>
                    <a:pt x="1429372" y="21920"/>
                  </a:lnTo>
                  <a:lnTo>
                    <a:pt x="1384642" y="38633"/>
                  </a:lnTo>
                  <a:lnTo>
                    <a:pt x="1382915" y="39344"/>
                  </a:lnTo>
                  <a:lnTo>
                    <a:pt x="1382915" y="786041"/>
                  </a:lnTo>
                  <a:lnTo>
                    <a:pt x="1376692" y="829843"/>
                  </a:lnTo>
                  <a:lnTo>
                    <a:pt x="1363827" y="873607"/>
                  </a:lnTo>
                  <a:lnTo>
                    <a:pt x="1344244" y="916076"/>
                  </a:lnTo>
                  <a:lnTo>
                    <a:pt x="1318666" y="955217"/>
                  </a:lnTo>
                  <a:lnTo>
                    <a:pt x="1288427" y="989355"/>
                  </a:lnTo>
                  <a:lnTo>
                    <a:pt x="1254163" y="1018286"/>
                  </a:lnTo>
                  <a:lnTo>
                    <a:pt x="1216558" y="1041819"/>
                  </a:lnTo>
                  <a:lnTo>
                    <a:pt x="1169301" y="1061770"/>
                  </a:lnTo>
                  <a:lnTo>
                    <a:pt x="1162151" y="1063840"/>
                  </a:lnTo>
                  <a:lnTo>
                    <a:pt x="1162151" y="1532102"/>
                  </a:lnTo>
                  <a:lnTo>
                    <a:pt x="1161859" y="1650365"/>
                  </a:lnTo>
                  <a:lnTo>
                    <a:pt x="1159319" y="1698066"/>
                  </a:lnTo>
                  <a:lnTo>
                    <a:pt x="1152080" y="1745119"/>
                  </a:lnTo>
                  <a:lnTo>
                    <a:pt x="1140282" y="1791144"/>
                  </a:lnTo>
                  <a:lnTo>
                    <a:pt x="1124089" y="1835759"/>
                  </a:lnTo>
                  <a:lnTo>
                    <a:pt x="1103655" y="1878609"/>
                  </a:lnTo>
                  <a:lnTo>
                    <a:pt x="1079144" y="1919312"/>
                  </a:lnTo>
                  <a:lnTo>
                    <a:pt x="1050709" y="1957476"/>
                  </a:lnTo>
                  <a:lnTo>
                    <a:pt x="1018501" y="1992744"/>
                  </a:lnTo>
                  <a:lnTo>
                    <a:pt x="843953" y="2165566"/>
                  </a:lnTo>
                  <a:lnTo>
                    <a:pt x="759358" y="2118728"/>
                  </a:lnTo>
                  <a:lnTo>
                    <a:pt x="945984" y="1747100"/>
                  </a:lnTo>
                  <a:lnTo>
                    <a:pt x="957059" y="1738299"/>
                  </a:lnTo>
                  <a:lnTo>
                    <a:pt x="991412" y="1708962"/>
                  </a:lnTo>
                  <a:lnTo>
                    <a:pt x="1025613" y="1677746"/>
                  </a:lnTo>
                  <a:lnTo>
                    <a:pt x="1059586" y="1644688"/>
                  </a:lnTo>
                  <a:lnTo>
                    <a:pt x="1093279" y="1609877"/>
                  </a:lnTo>
                  <a:lnTo>
                    <a:pt x="1126642" y="1573364"/>
                  </a:lnTo>
                  <a:lnTo>
                    <a:pt x="1159611" y="1535214"/>
                  </a:lnTo>
                  <a:lnTo>
                    <a:pt x="1162151" y="1532102"/>
                  </a:lnTo>
                  <a:lnTo>
                    <a:pt x="1162151" y="1063840"/>
                  </a:lnTo>
                  <a:lnTo>
                    <a:pt x="1148181" y="1067854"/>
                  </a:lnTo>
                  <a:lnTo>
                    <a:pt x="1115377" y="1074572"/>
                  </a:lnTo>
                  <a:lnTo>
                    <a:pt x="1107719" y="1075651"/>
                  </a:lnTo>
                  <a:lnTo>
                    <a:pt x="1062278" y="1077683"/>
                  </a:lnTo>
                  <a:lnTo>
                    <a:pt x="1014285" y="1072248"/>
                  </a:lnTo>
                  <a:lnTo>
                    <a:pt x="967524" y="1059281"/>
                  </a:lnTo>
                  <a:lnTo>
                    <a:pt x="922731" y="1038860"/>
                  </a:lnTo>
                  <a:lnTo>
                    <a:pt x="884250" y="1013701"/>
                  </a:lnTo>
                  <a:lnTo>
                    <a:pt x="850696" y="983919"/>
                  </a:lnTo>
                  <a:lnTo>
                    <a:pt x="822248" y="950175"/>
                  </a:lnTo>
                  <a:lnTo>
                    <a:pt x="799096" y="913117"/>
                  </a:lnTo>
                  <a:lnTo>
                    <a:pt x="781443" y="873417"/>
                  </a:lnTo>
                  <a:lnTo>
                    <a:pt x="769467" y="831735"/>
                  </a:lnTo>
                  <a:lnTo>
                    <a:pt x="764819" y="799045"/>
                  </a:lnTo>
                  <a:lnTo>
                    <a:pt x="764819" y="1320304"/>
                  </a:lnTo>
                  <a:lnTo>
                    <a:pt x="758850" y="1528711"/>
                  </a:lnTo>
                  <a:lnTo>
                    <a:pt x="757669" y="1555051"/>
                  </a:lnTo>
                  <a:lnTo>
                    <a:pt x="720039" y="1611401"/>
                  </a:lnTo>
                  <a:lnTo>
                    <a:pt x="425462" y="2036889"/>
                  </a:lnTo>
                  <a:lnTo>
                    <a:pt x="341299" y="1990305"/>
                  </a:lnTo>
                  <a:lnTo>
                    <a:pt x="571322" y="1454073"/>
                  </a:lnTo>
                  <a:lnTo>
                    <a:pt x="764819" y="1320304"/>
                  </a:lnTo>
                  <a:lnTo>
                    <a:pt x="764819" y="799045"/>
                  </a:lnTo>
                  <a:lnTo>
                    <a:pt x="763384" y="788936"/>
                  </a:lnTo>
                  <a:lnTo>
                    <a:pt x="763397" y="744334"/>
                  </a:lnTo>
                  <a:lnTo>
                    <a:pt x="769480" y="701319"/>
                  </a:lnTo>
                  <a:lnTo>
                    <a:pt x="782104" y="658266"/>
                  </a:lnTo>
                  <a:lnTo>
                    <a:pt x="801357" y="616508"/>
                  </a:lnTo>
                  <a:lnTo>
                    <a:pt x="828471" y="575411"/>
                  </a:lnTo>
                  <a:lnTo>
                    <a:pt x="861212" y="539584"/>
                  </a:lnTo>
                  <a:lnTo>
                    <a:pt x="898994" y="509485"/>
                  </a:lnTo>
                  <a:lnTo>
                    <a:pt x="941235" y="485584"/>
                  </a:lnTo>
                  <a:lnTo>
                    <a:pt x="987336" y="468337"/>
                  </a:lnTo>
                  <a:lnTo>
                    <a:pt x="1035558" y="458457"/>
                  </a:lnTo>
                  <a:lnTo>
                    <a:pt x="1084046" y="456285"/>
                  </a:lnTo>
                  <a:lnTo>
                    <a:pt x="1132039" y="461721"/>
                  </a:lnTo>
                  <a:lnTo>
                    <a:pt x="1178801" y="474687"/>
                  </a:lnTo>
                  <a:lnTo>
                    <a:pt x="1223594" y="495109"/>
                  </a:lnTo>
                  <a:lnTo>
                    <a:pt x="1262075" y="520268"/>
                  </a:lnTo>
                  <a:lnTo>
                    <a:pt x="1295628" y="550049"/>
                  </a:lnTo>
                  <a:lnTo>
                    <a:pt x="1324076" y="583793"/>
                  </a:lnTo>
                  <a:lnTo>
                    <a:pt x="1347216" y="620839"/>
                  </a:lnTo>
                  <a:lnTo>
                    <a:pt x="1364881" y="660539"/>
                  </a:lnTo>
                  <a:lnTo>
                    <a:pt x="1376857" y="702233"/>
                  </a:lnTo>
                  <a:lnTo>
                    <a:pt x="1382839" y="744334"/>
                  </a:lnTo>
                  <a:lnTo>
                    <a:pt x="1382915" y="786041"/>
                  </a:lnTo>
                  <a:lnTo>
                    <a:pt x="1382915" y="39344"/>
                  </a:lnTo>
                  <a:lnTo>
                    <a:pt x="1343698" y="55245"/>
                  </a:lnTo>
                  <a:lnTo>
                    <a:pt x="1343698" y="65874"/>
                  </a:lnTo>
                  <a:lnTo>
                    <a:pt x="1178585" y="143484"/>
                  </a:lnTo>
                  <a:lnTo>
                    <a:pt x="1198981" y="132600"/>
                  </a:lnTo>
                  <a:lnTo>
                    <a:pt x="1260665" y="102425"/>
                  </a:lnTo>
                  <a:lnTo>
                    <a:pt x="1317574" y="76771"/>
                  </a:lnTo>
                  <a:lnTo>
                    <a:pt x="1343698" y="65874"/>
                  </a:lnTo>
                  <a:lnTo>
                    <a:pt x="1343698" y="55245"/>
                  </a:lnTo>
                  <a:lnTo>
                    <a:pt x="1269149" y="87680"/>
                  </a:lnTo>
                  <a:lnTo>
                    <a:pt x="1201432" y="120370"/>
                  </a:lnTo>
                  <a:lnTo>
                    <a:pt x="1129118" y="158762"/>
                  </a:lnTo>
                  <a:lnTo>
                    <a:pt x="1107020" y="171386"/>
                  </a:lnTo>
                  <a:lnTo>
                    <a:pt x="1107020" y="182676"/>
                  </a:lnTo>
                  <a:lnTo>
                    <a:pt x="1014552" y="247561"/>
                  </a:lnTo>
                  <a:lnTo>
                    <a:pt x="1014552" y="452805"/>
                  </a:lnTo>
                  <a:lnTo>
                    <a:pt x="993038" y="457212"/>
                  </a:lnTo>
                  <a:lnTo>
                    <a:pt x="1002347" y="454533"/>
                  </a:lnTo>
                  <a:lnTo>
                    <a:pt x="1014552" y="452805"/>
                  </a:lnTo>
                  <a:lnTo>
                    <a:pt x="1014552" y="247561"/>
                  </a:lnTo>
                  <a:lnTo>
                    <a:pt x="976604" y="274180"/>
                  </a:lnTo>
                  <a:lnTo>
                    <a:pt x="976604" y="461924"/>
                  </a:lnTo>
                  <a:lnTo>
                    <a:pt x="939965" y="475627"/>
                  </a:lnTo>
                  <a:lnTo>
                    <a:pt x="960031" y="466686"/>
                  </a:lnTo>
                  <a:lnTo>
                    <a:pt x="976604" y="461924"/>
                  </a:lnTo>
                  <a:lnTo>
                    <a:pt x="976604" y="274180"/>
                  </a:lnTo>
                  <a:lnTo>
                    <a:pt x="935342" y="303136"/>
                  </a:lnTo>
                  <a:lnTo>
                    <a:pt x="935342" y="477685"/>
                  </a:lnTo>
                  <a:lnTo>
                    <a:pt x="893495" y="501370"/>
                  </a:lnTo>
                  <a:lnTo>
                    <a:pt x="854532" y="532422"/>
                  </a:lnTo>
                  <a:lnTo>
                    <a:pt x="820762" y="569379"/>
                  </a:lnTo>
                  <a:lnTo>
                    <a:pt x="792784" y="611771"/>
                  </a:lnTo>
                  <a:lnTo>
                    <a:pt x="772934" y="654837"/>
                  </a:lnTo>
                  <a:lnTo>
                    <a:pt x="759917" y="699262"/>
                  </a:lnTo>
                  <a:lnTo>
                    <a:pt x="753529" y="744334"/>
                  </a:lnTo>
                  <a:lnTo>
                    <a:pt x="753605" y="787298"/>
                  </a:lnTo>
                  <a:lnTo>
                    <a:pt x="753351" y="785444"/>
                  </a:lnTo>
                  <a:lnTo>
                    <a:pt x="753300" y="741006"/>
                  </a:lnTo>
                  <a:lnTo>
                    <a:pt x="759625" y="696607"/>
                  </a:lnTo>
                  <a:lnTo>
                    <a:pt x="772477" y="652843"/>
                  </a:lnTo>
                  <a:lnTo>
                    <a:pt x="792060" y="610387"/>
                  </a:lnTo>
                  <a:lnTo>
                    <a:pt x="817638" y="571233"/>
                  </a:lnTo>
                  <a:lnTo>
                    <a:pt x="847890" y="537095"/>
                  </a:lnTo>
                  <a:lnTo>
                    <a:pt x="882142" y="508165"/>
                  </a:lnTo>
                  <a:lnTo>
                    <a:pt x="919746" y="484632"/>
                  </a:lnTo>
                  <a:lnTo>
                    <a:pt x="935342" y="477685"/>
                  </a:lnTo>
                  <a:lnTo>
                    <a:pt x="935342" y="303136"/>
                  </a:lnTo>
                  <a:lnTo>
                    <a:pt x="850176" y="362877"/>
                  </a:lnTo>
                  <a:lnTo>
                    <a:pt x="871804" y="344563"/>
                  </a:lnTo>
                  <a:lnTo>
                    <a:pt x="910691" y="313690"/>
                  </a:lnTo>
                  <a:lnTo>
                    <a:pt x="949477" y="284708"/>
                  </a:lnTo>
                  <a:lnTo>
                    <a:pt x="987945" y="257594"/>
                  </a:lnTo>
                  <a:lnTo>
                    <a:pt x="1025842" y="232333"/>
                  </a:lnTo>
                  <a:lnTo>
                    <a:pt x="1062913" y="208902"/>
                  </a:lnTo>
                  <a:lnTo>
                    <a:pt x="1098943" y="187286"/>
                  </a:lnTo>
                  <a:lnTo>
                    <a:pt x="1107020" y="182676"/>
                  </a:lnTo>
                  <a:lnTo>
                    <a:pt x="1107020" y="171386"/>
                  </a:lnTo>
                  <a:lnTo>
                    <a:pt x="1057897" y="200494"/>
                  </a:lnTo>
                  <a:lnTo>
                    <a:pt x="1020572" y="224078"/>
                  </a:lnTo>
                  <a:lnTo>
                    <a:pt x="982433" y="249504"/>
                  </a:lnTo>
                  <a:lnTo>
                    <a:pt x="943711" y="276796"/>
                  </a:lnTo>
                  <a:lnTo>
                    <a:pt x="904646" y="305981"/>
                  </a:lnTo>
                  <a:lnTo>
                    <a:pt x="865505" y="337070"/>
                  </a:lnTo>
                  <a:lnTo>
                    <a:pt x="826516" y="370090"/>
                  </a:lnTo>
                  <a:lnTo>
                    <a:pt x="805535" y="389102"/>
                  </a:lnTo>
                  <a:lnTo>
                    <a:pt x="805535" y="402310"/>
                  </a:lnTo>
                  <a:lnTo>
                    <a:pt x="585076" y="672503"/>
                  </a:lnTo>
                  <a:lnTo>
                    <a:pt x="585076" y="1432661"/>
                  </a:lnTo>
                  <a:lnTo>
                    <a:pt x="563841" y="1447342"/>
                  </a:lnTo>
                  <a:lnTo>
                    <a:pt x="563245" y="1448066"/>
                  </a:lnTo>
                  <a:lnTo>
                    <a:pt x="536371" y="1510703"/>
                  </a:lnTo>
                  <a:lnTo>
                    <a:pt x="535406" y="1510157"/>
                  </a:lnTo>
                  <a:lnTo>
                    <a:pt x="560349" y="1448943"/>
                  </a:lnTo>
                  <a:lnTo>
                    <a:pt x="585076" y="1432661"/>
                  </a:lnTo>
                  <a:lnTo>
                    <a:pt x="585076" y="672503"/>
                  </a:lnTo>
                  <a:lnTo>
                    <a:pt x="617588" y="615480"/>
                  </a:lnTo>
                  <a:lnTo>
                    <a:pt x="650290" y="570750"/>
                  </a:lnTo>
                  <a:lnTo>
                    <a:pt x="684593" y="528078"/>
                  </a:lnTo>
                  <a:lnTo>
                    <a:pt x="720267" y="487413"/>
                  </a:lnTo>
                  <a:lnTo>
                    <a:pt x="757072" y="448754"/>
                  </a:lnTo>
                  <a:lnTo>
                    <a:pt x="794753" y="412076"/>
                  </a:lnTo>
                  <a:lnTo>
                    <a:pt x="805535" y="402310"/>
                  </a:lnTo>
                  <a:lnTo>
                    <a:pt x="805535" y="389102"/>
                  </a:lnTo>
                  <a:lnTo>
                    <a:pt x="749973" y="442010"/>
                  </a:lnTo>
                  <a:lnTo>
                    <a:pt x="712914" y="480949"/>
                  </a:lnTo>
                  <a:lnTo>
                    <a:pt x="676973" y="521919"/>
                  </a:lnTo>
                  <a:lnTo>
                    <a:pt x="642416" y="564921"/>
                  </a:lnTo>
                  <a:lnTo>
                    <a:pt x="609473" y="609981"/>
                  </a:lnTo>
                  <a:lnTo>
                    <a:pt x="578396" y="657136"/>
                  </a:lnTo>
                  <a:lnTo>
                    <a:pt x="549414" y="706386"/>
                  </a:lnTo>
                  <a:lnTo>
                    <a:pt x="532498" y="737819"/>
                  </a:lnTo>
                  <a:lnTo>
                    <a:pt x="532498" y="1519745"/>
                  </a:lnTo>
                  <a:lnTo>
                    <a:pt x="512762" y="1565732"/>
                  </a:lnTo>
                  <a:lnTo>
                    <a:pt x="531685" y="1519288"/>
                  </a:lnTo>
                  <a:lnTo>
                    <a:pt x="532498" y="1519745"/>
                  </a:lnTo>
                  <a:lnTo>
                    <a:pt x="532498" y="737819"/>
                  </a:lnTo>
                  <a:lnTo>
                    <a:pt x="497420" y="805675"/>
                  </a:lnTo>
                  <a:lnTo>
                    <a:pt x="473557" y="855408"/>
                  </a:lnTo>
                  <a:lnTo>
                    <a:pt x="451142" y="905078"/>
                  </a:lnTo>
                  <a:lnTo>
                    <a:pt x="430199" y="954633"/>
                  </a:lnTo>
                  <a:lnTo>
                    <a:pt x="410756" y="1003960"/>
                  </a:lnTo>
                  <a:lnTo>
                    <a:pt x="392823" y="1052995"/>
                  </a:lnTo>
                  <a:lnTo>
                    <a:pt x="380403" y="1089888"/>
                  </a:lnTo>
                  <a:lnTo>
                    <a:pt x="378409" y="1086713"/>
                  </a:lnTo>
                  <a:lnTo>
                    <a:pt x="377355" y="1087386"/>
                  </a:lnTo>
                  <a:lnTo>
                    <a:pt x="377355" y="1098956"/>
                  </a:lnTo>
                  <a:lnTo>
                    <a:pt x="376453" y="1101648"/>
                  </a:lnTo>
                  <a:lnTo>
                    <a:pt x="361645" y="1149858"/>
                  </a:lnTo>
                  <a:lnTo>
                    <a:pt x="348386" y="1197686"/>
                  </a:lnTo>
                  <a:lnTo>
                    <a:pt x="336829" y="1244561"/>
                  </a:lnTo>
                  <a:lnTo>
                    <a:pt x="326859" y="1290916"/>
                  </a:lnTo>
                  <a:lnTo>
                    <a:pt x="318566" y="1336471"/>
                  </a:lnTo>
                  <a:lnTo>
                    <a:pt x="311962" y="1381175"/>
                  </a:lnTo>
                  <a:lnTo>
                    <a:pt x="311467" y="1385557"/>
                  </a:lnTo>
                  <a:lnTo>
                    <a:pt x="310896" y="1385214"/>
                  </a:lnTo>
                  <a:lnTo>
                    <a:pt x="95364" y="1751139"/>
                  </a:lnTo>
                  <a:lnTo>
                    <a:pt x="10833" y="1704340"/>
                  </a:lnTo>
                  <a:lnTo>
                    <a:pt x="64528" y="1464627"/>
                  </a:lnTo>
                  <a:lnTo>
                    <a:pt x="77317" y="1418602"/>
                  </a:lnTo>
                  <a:lnTo>
                    <a:pt x="94551" y="1374228"/>
                  </a:lnTo>
                  <a:lnTo>
                    <a:pt x="116014" y="1331836"/>
                  </a:lnTo>
                  <a:lnTo>
                    <a:pt x="141452" y="1291767"/>
                  </a:lnTo>
                  <a:lnTo>
                    <a:pt x="170662" y="1254353"/>
                  </a:lnTo>
                  <a:lnTo>
                    <a:pt x="203390" y="1219911"/>
                  </a:lnTo>
                  <a:lnTo>
                    <a:pt x="239395" y="1188796"/>
                  </a:lnTo>
                  <a:lnTo>
                    <a:pt x="278460" y="1161313"/>
                  </a:lnTo>
                  <a:lnTo>
                    <a:pt x="377355" y="1098956"/>
                  </a:lnTo>
                  <a:lnTo>
                    <a:pt x="377355" y="1087386"/>
                  </a:lnTo>
                  <a:lnTo>
                    <a:pt x="273240" y="1153033"/>
                  </a:lnTo>
                  <a:lnTo>
                    <a:pt x="233387" y="1181061"/>
                  </a:lnTo>
                  <a:lnTo>
                    <a:pt x="196646" y="1212811"/>
                  </a:lnTo>
                  <a:lnTo>
                    <a:pt x="163258" y="1247952"/>
                  </a:lnTo>
                  <a:lnTo>
                    <a:pt x="133464" y="1286129"/>
                  </a:lnTo>
                  <a:lnTo>
                    <a:pt x="107492" y="1327010"/>
                  </a:lnTo>
                  <a:lnTo>
                    <a:pt x="85598" y="1370253"/>
                  </a:lnTo>
                  <a:lnTo>
                    <a:pt x="68021" y="1415529"/>
                  </a:lnTo>
                  <a:lnTo>
                    <a:pt x="54978" y="1462481"/>
                  </a:lnTo>
                  <a:lnTo>
                    <a:pt x="0" y="1707908"/>
                  </a:lnTo>
                  <a:lnTo>
                    <a:pt x="977" y="1710093"/>
                  </a:lnTo>
                  <a:lnTo>
                    <a:pt x="95542" y="1762442"/>
                  </a:lnTo>
                  <a:lnTo>
                    <a:pt x="97155" y="1762633"/>
                  </a:lnTo>
                  <a:lnTo>
                    <a:pt x="98844" y="1762633"/>
                  </a:lnTo>
                  <a:lnTo>
                    <a:pt x="100469" y="1761769"/>
                  </a:lnTo>
                  <a:lnTo>
                    <a:pt x="308978" y="1407744"/>
                  </a:lnTo>
                  <a:lnTo>
                    <a:pt x="307060" y="1424940"/>
                  </a:lnTo>
                  <a:lnTo>
                    <a:pt x="303911" y="1467675"/>
                  </a:lnTo>
                  <a:lnTo>
                    <a:pt x="302501" y="1509293"/>
                  </a:lnTo>
                  <a:lnTo>
                    <a:pt x="302856" y="1546644"/>
                  </a:lnTo>
                  <a:lnTo>
                    <a:pt x="302933" y="1551457"/>
                  </a:lnTo>
                  <a:lnTo>
                    <a:pt x="303898" y="1553019"/>
                  </a:lnTo>
                  <a:lnTo>
                    <a:pt x="477088" y="1648904"/>
                  </a:lnTo>
                  <a:lnTo>
                    <a:pt x="329565" y="1992820"/>
                  </a:lnTo>
                  <a:lnTo>
                    <a:pt x="330479" y="1995500"/>
                  </a:lnTo>
                  <a:lnTo>
                    <a:pt x="425348" y="2048027"/>
                  </a:lnTo>
                  <a:lnTo>
                    <a:pt x="426161" y="2048217"/>
                  </a:lnTo>
                  <a:lnTo>
                    <a:pt x="428523" y="2048217"/>
                  </a:lnTo>
                  <a:lnTo>
                    <a:pt x="430047" y="2047468"/>
                  </a:lnTo>
                  <a:lnTo>
                    <a:pt x="437375" y="2036889"/>
                  </a:lnTo>
                  <a:lnTo>
                    <a:pt x="642556" y="1740522"/>
                  </a:lnTo>
                  <a:lnTo>
                    <a:pt x="814984" y="1835975"/>
                  </a:lnTo>
                  <a:lnTo>
                    <a:pt x="815797" y="1836178"/>
                  </a:lnTo>
                  <a:lnTo>
                    <a:pt x="817473" y="1836178"/>
                  </a:lnTo>
                  <a:lnTo>
                    <a:pt x="853541" y="1814360"/>
                  </a:lnTo>
                  <a:lnTo>
                    <a:pt x="888060" y="1791068"/>
                  </a:lnTo>
                  <a:lnTo>
                    <a:pt x="922591" y="1765693"/>
                  </a:lnTo>
                  <a:lnTo>
                    <a:pt x="927735" y="1761604"/>
                  </a:lnTo>
                  <a:lnTo>
                    <a:pt x="747318" y="2120887"/>
                  </a:lnTo>
                  <a:lnTo>
                    <a:pt x="748195" y="2123757"/>
                  </a:lnTo>
                  <a:lnTo>
                    <a:pt x="843165" y="2176322"/>
                  </a:lnTo>
                  <a:lnTo>
                    <a:pt x="844778" y="2176526"/>
                  </a:lnTo>
                  <a:lnTo>
                    <a:pt x="846035" y="2176526"/>
                  </a:lnTo>
                  <a:lnTo>
                    <a:pt x="1025398" y="1999703"/>
                  </a:lnTo>
                  <a:lnTo>
                    <a:pt x="1058252" y="1963724"/>
                  </a:lnTo>
                  <a:lnTo>
                    <a:pt x="1087259" y="1924786"/>
                  </a:lnTo>
                  <a:lnTo>
                    <a:pt x="1112278" y="1883257"/>
                  </a:lnTo>
                  <a:lnTo>
                    <a:pt x="1133119" y="1839544"/>
                  </a:lnTo>
                  <a:lnTo>
                    <a:pt x="1149642" y="1794014"/>
                  </a:lnTo>
                  <a:lnTo>
                    <a:pt x="1161669" y="1747062"/>
                  </a:lnTo>
                  <a:lnTo>
                    <a:pt x="1169060" y="1699056"/>
                  </a:lnTo>
                  <a:lnTo>
                    <a:pt x="1171651" y="1650390"/>
                  </a:lnTo>
                  <a:lnTo>
                    <a:pt x="1171981" y="1526032"/>
                  </a:lnTo>
                  <a:lnTo>
                    <a:pt x="1167130" y="1526032"/>
                  </a:lnTo>
                  <a:lnTo>
                    <a:pt x="1192136" y="1495488"/>
                  </a:lnTo>
                  <a:lnTo>
                    <a:pt x="1224153" y="1454264"/>
                  </a:lnTo>
                  <a:lnTo>
                    <a:pt x="1255623" y="1411592"/>
                  </a:lnTo>
                  <a:lnTo>
                    <a:pt x="1286471" y="1367523"/>
                  </a:lnTo>
                  <a:lnTo>
                    <a:pt x="1316647" y="1322146"/>
                  </a:lnTo>
                  <a:lnTo>
                    <a:pt x="1346098" y="1275511"/>
                  </a:lnTo>
                  <a:lnTo>
                    <a:pt x="1374775" y="1227683"/>
                  </a:lnTo>
                  <a:lnTo>
                    <a:pt x="1402600" y="1178725"/>
                  </a:lnTo>
                  <a:lnTo>
                    <a:pt x="1428940" y="1128014"/>
                  </a:lnTo>
                  <a:lnTo>
                    <a:pt x="1452384" y="1076629"/>
                  </a:lnTo>
                  <a:lnTo>
                    <a:pt x="1473073" y="1024775"/>
                  </a:lnTo>
                  <a:lnTo>
                    <a:pt x="1491145" y="972642"/>
                  </a:lnTo>
                  <a:lnTo>
                    <a:pt x="1506766" y="920432"/>
                  </a:lnTo>
                  <a:lnTo>
                    <a:pt x="1512633" y="897509"/>
                  </a:lnTo>
                  <a:lnTo>
                    <a:pt x="1512633" y="856475"/>
                  </a:lnTo>
                  <a:lnTo>
                    <a:pt x="1510614" y="865809"/>
                  </a:lnTo>
                  <a:lnTo>
                    <a:pt x="1497406" y="917549"/>
                  </a:lnTo>
                  <a:lnTo>
                    <a:pt x="1481912" y="969391"/>
                  </a:lnTo>
                  <a:lnTo>
                    <a:pt x="1463967" y="1021156"/>
                  </a:lnTo>
                  <a:lnTo>
                    <a:pt x="1443443" y="1072642"/>
                  </a:lnTo>
                  <a:lnTo>
                    <a:pt x="1420177" y="1123645"/>
                  </a:lnTo>
                  <a:lnTo>
                    <a:pt x="1409890" y="1143431"/>
                  </a:lnTo>
                  <a:lnTo>
                    <a:pt x="1432001" y="1078153"/>
                  </a:lnTo>
                  <a:lnTo>
                    <a:pt x="1512633" y="839990"/>
                  </a:lnTo>
                  <a:lnTo>
                    <a:pt x="1512633" y="448297"/>
                  </a:lnTo>
                  <a:lnTo>
                    <a:pt x="1512633" y="105676"/>
                  </a:lnTo>
                  <a:lnTo>
                    <a:pt x="1512633" y="89496"/>
                  </a:lnTo>
                  <a:lnTo>
                    <a:pt x="1512633" y="58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481430" y="1368235"/>
              <a:ext cx="446405" cy="446405"/>
            </a:xfrm>
            <a:custGeom>
              <a:avLst/>
              <a:gdLst/>
              <a:ahLst/>
              <a:cxnLst/>
              <a:rect l="l" t="t" r="r" b="b"/>
              <a:pathLst>
                <a:path w="446404" h="446405">
                  <a:moveTo>
                    <a:pt x="203475" y="0"/>
                  </a:moveTo>
                  <a:lnTo>
                    <a:pt x="161235" y="7877"/>
                  </a:lnTo>
                  <a:lnTo>
                    <a:pt x="121260" y="23638"/>
                  </a:lnTo>
                  <a:lnTo>
                    <a:pt x="84775" y="46928"/>
                  </a:lnTo>
                  <a:lnTo>
                    <a:pt x="53002" y="77396"/>
                  </a:lnTo>
                  <a:lnTo>
                    <a:pt x="27167" y="114691"/>
                  </a:lnTo>
                  <a:lnTo>
                    <a:pt x="9293" y="156392"/>
                  </a:lnTo>
                  <a:lnTo>
                    <a:pt x="355" y="199501"/>
                  </a:lnTo>
                  <a:lnTo>
                    <a:pt x="0" y="242793"/>
                  </a:lnTo>
                  <a:lnTo>
                    <a:pt x="7876" y="285043"/>
                  </a:lnTo>
                  <a:lnTo>
                    <a:pt x="23632" y="325027"/>
                  </a:lnTo>
                  <a:lnTo>
                    <a:pt x="46915" y="361522"/>
                  </a:lnTo>
                  <a:lnTo>
                    <a:pt x="77375" y="393303"/>
                  </a:lnTo>
                  <a:lnTo>
                    <a:pt x="114658" y="419146"/>
                  </a:lnTo>
                  <a:lnTo>
                    <a:pt x="156349" y="437025"/>
                  </a:lnTo>
                  <a:lnTo>
                    <a:pt x="199448" y="445965"/>
                  </a:lnTo>
                  <a:lnTo>
                    <a:pt x="242729" y="446321"/>
                  </a:lnTo>
                  <a:lnTo>
                    <a:pt x="284969" y="438442"/>
                  </a:lnTo>
                  <a:lnTo>
                    <a:pt x="324943" y="422682"/>
                  </a:lnTo>
                  <a:lnTo>
                    <a:pt x="361429" y="399393"/>
                  </a:lnTo>
                  <a:lnTo>
                    <a:pt x="393201" y="368925"/>
                  </a:lnTo>
                  <a:lnTo>
                    <a:pt x="419036" y="331632"/>
                  </a:lnTo>
                  <a:lnTo>
                    <a:pt x="436912" y="289930"/>
                  </a:lnTo>
                  <a:lnTo>
                    <a:pt x="445851" y="246821"/>
                  </a:lnTo>
                  <a:lnTo>
                    <a:pt x="446207" y="203529"/>
                  </a:lnTo>
                  <a:lnTo>
                    <a:pt x="438331" y="161279"/>
                  </a:lnTo>
                  <a:lnTo>
                    <a:pt x="422575" y="121294"/>
                  </a:lnTo>
                  <a:lnTo>
                    <a:pt x="399290" y="84799"/>
                  </a:lnTo>
                  <a:lnTo>
                    <a:pt x="368830" y="53019"/>
                  </a:lnTo>
                  <a:lnTo>
                    <a:pt x="331545" y="27177"/>
                  </a:lnTo>
                  <a:lnTo>
                    <a:pt x="289854" y="9297"/>
                  </a:lnTo>
                  <a:lnTo>
                    <a:pt x="246756" y="356"/>
                  </a:lnTo>
                  <a:lnTo>
                    <a:pt x="203475" y="0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653503" y="1043753"/>
              <a:ext cx="490855" cy="290195"/>
            </a:xfrm>
            <a:custGeom>
              <a:avLst/>
              <a:gdLst/>
              <a:ahLst/>
              <a:cxnLst/>
              <a:rect l="l" t="t" r="r" b="b"/>
              <a:pathLst>
                <a:path w="490854" h="290194">
                  <a:moveTo>
                    <a:pt x="6692" y="0"/>
                  </a:moveTo>
                  <a:lnTo>
                    <a:pt x="60273" y="60096"/>
                  </a:lnTo>
                  <a:lnTo>
                    <a:pt x="120279" y="106563"/>
                  </a:lnTo>
                  <a:lnTo>
                    <a:pt x="179233" y="146932"/>
                  </a:lnTo>
                  <a:lnTo>
                    <a:pt x="236353" y="181599"/>
                  </a:lnTo>
                  <a:lnTo>
                    <a:pt x="290854" y="210957"/>
                  </a:lnTo>
                  <a:lnTo>
                    <a:pt x="341953" y="235399"/>
                  </a:lnTo>
                  <a:lnTo>
                    <a:pt x="388866" y="255319"/>
                  </a:lnTo>
                  <a:lnTo>
                    <a:pt x="430809" y="271112"/>
                  </a:lnTo>
                  <a:lnTo>
                    <a:pt x="466999" y="283170"/>
                  </a:lnTo>
                  <a:lnTo>
                    <a:pt x="490496" y="290078"/>
                  </a:lnTo>
                  <a:lnTo>
                    <a:pt x="490496" y="279972"/>
                  </a:lnTo>
                  <a:lnTo>
                    <a:pt x="458117" y="270076"/>
                  </a:lnTo>
                  <a:lnTo>
                    <a:pt x="416882" y="255664"/>
                  </a:lnTo>
                  <a:lnTo>
                    <a:pt x="369336" y="236717"/>
                  </a:lnTo>
                  <a:lnTo>
                    <a:pt x="316464" y="212737"/>
                  </a:lnTo>
                  <a:lnTo>
                    <a:pt x="259251" y="183230"/>
                  </a:lnTo>
                  <a:lnTo>
                    <a:pt x="198682" y="147698"/>
                  </a:lnTo>
                  <a:lnTo>
                    <a:pt x="135742" y="105647"/>
                  </a:lnTo>
                  <a:lnTo>
                    <a:pt x="71417" y="56579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352108" y="2436232"/>
              <a:ext cx="228600" cy="132715"/>
            </a:xfrm>
            <a:custGeom>
              <a:avLst/>
              <a:gdLst/>
              <a:ahLst/>
              <a:cxnLst/>
              <a:rect l="l" t="t" r="r" b="b"/>
              <a:pathLst>
                <a:path w="228600" h="132714">
                  <a:moveTo>
                    <a:pt x="4744" y="0"/>
                  </a:moveTo>
                  <a:lnTo>
                    <a:pt x="0" y="8571"/>
                  </a:lnTo>
                  <a:lnTo>
                    <a:pt x="223260" y="132171"/>
                  </a:lnTo>
                  <a:lnTo>
                    <a:pt x="228005" y="123600"/>
                  </a:lnTo>
                  <a:lnTo>
                    <a:pt x="47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109" name="object 109"/>
          <p:cNvSpPr/>
          <p:nvPr/>
        </p:nvSpPr>
        <p:spPr>
          <a:xfrm>
            <a:off x="18435564" y="2013007"/>
            <a:ext cx="1190413" cy="1190413"/>
          </a:xfrm>
          <a:custGeom>
            <a:avLst/>
            <a:gdLst/>
            <a:ahLst/>
            <a:cxnLst/>
            <a:rect l="l" t="t" r="r" b="b"/>
            <a:pathLst>
              <a:path w="446404" h="446405">
                <a:moveTo>
                  <a:pt x="223006" y="0"/>
                </a:moveTo>
                <a:lnTo>
                  <a:pt x="178119" y="4539"/>
                </a:lnTo>
                <a:lnTo>
                  <a:pt x="136285" y="17557"/>
                </a:lnTo>
                <a:lnTo>
                  <a:pt x="98408" y="38147"/>
                </a:lnTo>
                <a:lnTo>
                  <a:pt x="65391" y="65407"/>
                </a:lnTo>
                <a:lnTo>
                  <a:pt x="38137" y="98433"/>
                </a:lnTo>
                <a:lnTo>
                  <a:pt x="17552" y="136320"/>
                </a:lnTo>
                <a:lnTo>
                  <a:pt x="4538" y="178165"/>
                </a:lnTo>
                <a:lnTo>
                  <a:pt x="0" y="223064"/>
                </a:lnTo>
                <a:lnTo>
                  <a:pt x="4538" y="267962"/>
                </a:lnTo>
                <a:lnTo>
                  <a:pt x="17552" y="309807"/>
                </a:lnTo>
                <a:lnTo>
                  <a:pt x="38137" y="347694"/>
                </a:lnTo>
                <a:lnTo>
                  <a:pt x="65391" y="380720"/>
                </a:lnTo>
                <a:lnTo>
                  <a:pt x="98408" y="407980"/>
                </a:lnTo>
                <a:lnTo>
                  <a:pt x="136285" y="428571"/>
                </a:lnTo>
                <a:lnTo>
                  <a:pt x="178119" y="441588"/>
                </a:lnTo>
                <a:lnTo>
                  <a:pt x="223006" y="446128"/>
                </a:lnTo>
                <a:lnTo>
                  <a:pt x="267894" y="441588"/>
                </a:lnTo>
                <a:lnTo>
                  <a:pt x="284784" y="436332"/>
                </a:lnTo>
                <a:lnTo>
                  <a:pt x="223006" y="436332"/>
                </a:lnTo>
                <a:lnTo>
                  <a:pt x="174178" y="430690"/>
                </a:lnTo>
                <a:lnTo>
                  <a:pt x="129323" y="414622"/>
                </a:lnTo>
                <a:lnTo>
                  <a:pt x="89732" y="389420"/>
                </a:lnTo>
                <a:lnTo>
                  <a:pt x="56693" y="356373"/>
                </a:lnTo>
                <a:lnTo>
                  <a:pt x="31497" y="316771"/>
                </a:lnTo>
                <a:lnTo>
                  <a:pt x="15434" y="271904"/>
                </a:lnTo>
                <a:lnTo>
                  <a:pt x="9792" y="223064"/>
                </a:lnTo>
                <a:lnTo>
                  <a:pt x="15434" y="174223"/>
                </a:lnTo>
                <a:lnTo>
                  <a:pt x="31497" y="129356"/>
                </a:lnTo>
                <a:lnTo>
                  <a:pt x="56693" y="89754"/>
                </a:lnTo>
                <a:lnTo>
                  <a:pt x="89732" y="56707"/>
                </a:lnTo>
                <a:lnTo>
                  <a:pt x="129323" y="31505"/>
                </a:lnTo>
                <a:lnTo>
                  <a:pt x="174178" y="15438"/>
                </a:lnTo>
                <a:lnTo>
                  <a:pt x="223006" y="9795"/>
                </a:lnTo>
                <a:lnTo>
                  <a:pt x="284784" y="9795"/>
                </a:lnTo>
                <a:lnTo>
                  <a:pt x="267894" y="4539"/>
                </a:lnTo>
                <a:lnTo>
                  <a:pt x="223006" y="0"/>
                </a:lnTo>
                <a:close/>
              </a:path>
              <a:path w="446404" h="446405">
                <a:moveTo>
                  <a:pt x="284784" y="9795"/>
                </a:moveTo>
                <a:lnTo>
                  <a:pt x="223006" y="9795"/>
                </a:lnTo>
                <a:lnTo>
                  <a:pt x="271835" y="15438"/>
                </a:lnTo>
                <a:lnTo>
                  <a:pt x="316690" y="31505"/>
                </a:lnTo>
                <a:lnTo>
                  <a:pt x="356281" y="56707"/>
                </a:lnTo>
                <a:lnTo>
                  <a:pt x="389320" y="89754"/>
                </a:lnTo>
                <a:lnTo>
                  <a:pt x="414516" y="129356"/>
                </a:lnTo>
                <a:lnTo>
                  <a:pt x="430579" y="174223"/>
                </a:lnTo>
                <a:lnTo>
                  <a:pt x="436220" y="223064"/>
                </a:lnTo>
                <a:lnTo>
                  <a:pt x="430579" y="271904"/>
                </a:lnTo>
                <a:lnTo>
                  <a:pt x="414516" y="316771"/>
                </a:lnTo>
                <a:lnTo>
                  <a:pt x="389320" y="356373"/>
                </a:lnTo>
                <a:lnTo>
                  <a:pt x="356281" y="389420"/>
                </a:lnTo>
                <a:lnTo>
                  <a:pt x="316690" y="414622"/>
                </a:lnTo>
                <a:lnTo>
                  <a:pt x="271835" y="430690"/>
                </a:lnTo>
                <a:lnTo>
                  <a:pt x="223006" y="436332"/>
                </a:lnTo>
                <a:lnTo>
                  <a:pt x="284784" y="436332"/>
                </a:lnTo>
                <a:lnTo>
                  <a:pt x="347605" y="407980"/>
                </a:lnTo>
                <a:lnTo>
                  <a:pt x="380622" y="380720"/>
                </a:lnTo>
                <a:lnTo>
                  <a:pt x="407875" y="347694"/>
                </a:lnTo>
                <a:lnTo>
                  <a:pt x="428461" y="309807"/>
                </a:lnTo>
                <a:lnTo>
                  <a:pt x="441475" y="267962"/>
                </a:lnTo>
                <a:lnTo>
                  <a:pt x="446013" y="223064"/>
                </a:lnTo>
                <a:lnTo>
                  <a:pt x="441475" y="178165"/>
                </a:lnTo>
                <a:lnTo>
                  <a:pt x="428461" y="136320"/>
                </a:lnTo>
                <a:lnTo>
                  <a:pt x="407875" y="98433"/>
                </a:lnTo>
                <a:lnTo>
                  <a:pt x="380622" y="65407"/>
                </a:lnTo>
                <a:lnTo>
                  <a:pt x="347605" y="38147"/>
                </a:lnTo>
                <a:lnTo>
                  <a:pt x="309728" y="17557"/>
                </a:lnTo>
                <a:lnTo>
                  <a:pt x="284784" y="9795"/>
                </a:lnTo>
                <a:close/>
              </a:path>
            </a:pathLst>
          </a:custGeom>
          <a:solidFill>
            <a:srgbClr val="EE1C26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110" name="object 110"/>
          <p:cNvGrpSpPr/>
          <p:nvPr/>
        </p:nvGrpSpPr>
        <p:grpSpPr>
          <a:xfrm>
            <a:off x="18404120" y="4122920"/>
            <a:ext cx="5980853" cy="9238827"/>
            <a:chOff x="6901545" y="1546095"/>
            <a:chExt cx="2242820" cy="3464560"/>
          </a:xfrm>
        </p:grpSpPr>
        <p:sp>
          <p:nvSpPr>
            <p:cNvPr id="111" name="object 111"/>
            <p:cNvSpPr/>
            <p:nvPr/>
          </p:nvSpPr>
          <p:spPr>
            <a:xfrm>
              <a:off x="7279811" y="1546095"/>
              <a:ext cx="1864360" cy="2171065"/>
            </a:xfrm>
            <a:custGeom>
              <a:avLst/>
              <a:gdLst/>
              <a:ahLst/>
              <a:cxnLst/>
              <a:rect l="l" t="t" r="r" b="b"/>
              <a:pathLst>
                <a:path w="1864359" h="2171065">
                  <a:moveTo>
                    <a:pt x="276854" y="0"/>
                  </a:moveTo>
                  <a:lnTo>
                    <a:pt x="237808" y="326"/>
                  </a:lnTo>
                  <a:lnTo>
                    <a:pt x="165338" y="12852"/>
                  </a:lnTo>
                  <a:lnTo>
                    <a:pt x="101041" y="42856"/>
                  </a:lnTo>
                  <a:lnTo>
                    <a:pt x="70753" y="68159"/>
                  </a:lnTo>
                  <a:lnTo>
                    <a:pt x="45606" y="100709"/>
                  </a:lnTo>
                  <a:lnTo>
                    <a:pt x="25776" y="140158"/>
                  </a:lnTo>
                  <a:lnTo>
                    <a:pt x="11439" y="186154"/>
                  </a:lnTo>
                  <a:lnTo>
                    <a:pt x="2773" y="238346"/>
                  </a:lnTo>
                  <a:lnTo>
                    <a:pt x="0" y="288172"/>
                  </a:lnTo>
                  <a:lnTo>
                    <a:pt x="76" y="296924"/>
                  </a:lnTo>
                  <a:lnTo>
                    <a:pt x="1815" y="344023"/>
                  </a:lnTo>
                  <a:lnTo>
                    <a:pt x="8518" y="403784"/>
                  </a:lnTo>
                  <a:lnTo>
                    <a:pt x="20320" y="467979"/>
                  </a:lnTo>
                  <a:lnTo>
                    <a:pt x="37455" y="536470"/>
                  </a:lnTo>
                  <a:lnTo>
                    <a:pt x="60159" y="609120"/>
                  </a:lnTo>
                  <a:lnTo>
                    <a:pt x="73671" y="646962"/>
                  </a:lnTo>
                  <a:lnTo>
                    <a:pt x="88664" y="685793"/>
                  </a:lnTo>
                  <a:lnTo>
                    <a:pt x="105165" y="725595"/>
                  </a:lnTo>
                  <a:lnTo>
                    <a:pt x="123205" y="766351"/>
                  </a:lnTo>
                  <a:lnTo>
                    <a:pt x="142812" y="808045"/>
                  </a:lnTo>
                  <a:lnTo>
                    <a:pt x="164015" y="850658"/>
                  </a:lnTo>
                  <a:lnTo>
                    <a:pt x="186845" y="894175"/>
                  </a:lnTo>
                  <a:lnTo>
                    <a:pt x="211330" y="938577"/>
                  </a:lnTo>
                  <a:lnTo>
                    <a:pt x="237500" y="983848"/>
                  </a:lnTo>
                  <a:lnTo>
                    <a:pt x="265383" y="1029971"/>
                  </a:lnTo>
                  <a:lnTo>
                    <a:pt x="295010" y="1076928"/>
                  </a:lnTo>
                  <a:lnTo>
                    <a:pt x="326409" y="1124703"/>
                  </a:lnTo>
                  <a:lnTo>
                    <a:pt x="359609" y="1173277"/>
                  </a:lnTo>
                  <a:lnTo>
                    <a:pt x="394640" y="1222635"/>
                  </a:lnTo>
                  <a:lnTo>
                    <a:pt x="431531" y="1272759"/>
                  </a:lnTo>
                  <a:lnTo>
                    <a:pt x="470312" y="1323632"/>
                  </a:lnTo>
                  <a:lnTo>
                    <a:pt x="511011" y="1375237"/>
                  </a:lnTo>
                  <a:lnTo>
                    <a:pt x="553658" y="1427557"/>
                  </a:lnTo>
                  <a:lnTo>
                    <a:pt x="598283" y="1480574"/>
                  </a:lnTo>
                  <a:lnTo>
                    <a:pt x="644913" y="1534272"/>
                  </a:lnTo>
                  <a:lnTo>
                    <a:pt x="693580" y="1588633"/>
                  </a:lnTo>
                  <a:lnTo>
                    <a:pt x="744311" y="1643640"/>
                  </a:lnTo>
                  <a:lnTo>
                    <a:pt x="797136" y="1699277"/>
                  </a:lnTo>
                  <a:lnTo>
                    <a:pt x="870567" y="1774450"/>
                  </a:lnTo>
                  <a:lnTo>
                    <a:pt x="895161" y="1800369"/>
                  </a:lnTo>
                  <a:lnTo>
                    <a:pt x="924707" y="1832543"/>
                  </a:lnTo>
                  <a:lnTo>
                    <a:pt x="958047" y="1870232"/>
                  </a:lnTo>
                  <a:lnTo>
                    <a:pt x="994024" y="1912696"/>
                  </a:lnTo>
                  <a:lnTo>
                    <a:pt x="1031478" y="1959196"/>
                  </a:lnTo>
                  <a:lnTo>
                    <a:pt x="1069252" y="2008991"/>
                  </a:lnTo>
                  <a:lnTo>
                    <a:pt x="1106187" y="2061344"/>
                  </a:lnTo>
                  <a:lnTo>
                    <a:pt x="1141124" y="2115512"/>
                  </a:lnTo>
                  <a:lnTo>
                    <a:pt x="1172905" y="2170758"/>
                  </a:lnTo>
                  <a:lnTo>
                    <a:pt x="1181532" y="2166130"/>
                  </a:lnTo>
                  <a:lnTo>
                    <a:pt x="1149558" y="2110543"/>
                  </a:lnTo>
                  <a:lnTo>
                    <a:pt x="1114422" y="2056053"/>
                  </a:lnTo>
                  <a:lnTo>
                    <a:pt x="1077286" y="2003402"/>
                  </a:lnTo>
                  <a:lnTo>
                    <a:pt x="1039314" y="1953331"/>
                  </a:lnTo>
                  <a:lnTo>
                    <a:pt x="1001668" y="1906583"/>
                  </a:lnTo>
                  <a:lnTo>
                    <a:pt x="965512" y="1863898"/>
                  </a:lnTo>
                  <a:lnTo>
                    <a:pt x="932008" y="1826018"/>
                  </a:lnTo>
                  <a:lnTo>
                    <a:pt x="902320" y="1793684"/>
                  </a:lnTo>
                  <a:lnTo>
                    <a:pt x="817746" y="1706505"/>
                  </a:lnTo>
                  <a:lnTo>
                    <a:pt x="777399" y="1664475"/>
                  </a:lnTo>
                  <a:lnTo>
                    <a:pt x="738003" y="1622541"/>
                  </a:lnTo>
                  <a:lnTo>
                    <a:pt x="699564" y="1580705"/>
                  </a:lnTo>
                  <a:lnTo>
                    <a:pt x="662084" y="1538974"/>
                  </a:lnTo>
                  <a:lnTo>
                    <a:pt x="625566" y="1497352"/>
                  </a:lnTo>
                  <a:lnTo>
                    <a:pt x="590016" y="1455843"/>
                  </a:lnTo>
                  <a:lnTo>
                    <a:pt x="555435" y="1414452"/>
                  </a:lnTo>
                  <a:lnTo>
                    <a:pt x="521828" y="1373185"/>
                  </a:lnTo>
                  <a:lnTo>
                    <a:pt x="489199" y="1332045"/>
                  </a:lnTo>
                  <a:lnTo>
                    <a:pt x="457551" y="1291038"/>
                  </a:lnTo>
                  <a:lnTo>
                    <a:pt x="426887" y="1250168"/>
                  </a:lnTo>
                  <a:lnTo>
                    <a:pt x="397212" y="1209440"/>
                  </a:lnTo>
                  <a:lnTo>
                    <a:pt x="368528" y="1168858"/>
                  </a:lnTo>
                  <a:lnTo>
                    <a:pt x="340840" y="1128428"/>
                  </a:lnTo>
                  <a:lnTo>
                    <a:pt x="314151" y="1088155"/>
                  </a:lnTo>
                  <a:lnTo>
                    <a:pt x="288465" y="1048042"/>
                  </a:lnTo>
                  <a:lnTo>
                    <a:pt x="263785" y="1008095"/>
                  </a:lnTo>
                  <a:lnTo>
                    <a:pt x="240114" y="968318"/>
                  </a:lnTo>
                  <a:lnTo>
                    <a:pt x="217458" y="928717"/>
                  </a:lnTo>
                  <a:lnTo>
                    <a:pt x="195818" y="889295"/>
                  </a:lnTo>
                  <a:lnTo>
                    <a:pt x="175199" y="850058"/>
                  </a:lnTo>
                  <a:lnTo>
                    <a:pt x="148320" y="795889"/>
                  </a:lnTo>
                  <a:lnTo>
                    <a:pt x="123728" y="742518"/>
                  </a:lnTo>
                  <a:lnTo>
                    <a:pt x="101453" y="690055"/>
                  </a:lnTo>
                  <a:lnTo>
                    <a:pt x="81524" y="638609"/>
                  </a:lnTo>
                  <a:lnTo>
                    <a:pt x="63969" y="588289"/>
                  </a:lnTo>
                  <a:lnTo>
                    <a:pt x="48818" y="539205"/>
                  </a:lnTo>
                  <a:lnTo>
                    <a:pt x="36100" y="491465"/>
                  </a:lnTo>
                  <a:lnTo>
                    <a:pt x="25844" y="445178"/>
                  </a:lnTo>
                  <a:lnTo>
                    <a:pt x="18080" y="400454"/>
                  </a:lnTo>
                  <a:lnTo>
                    <a:pt x="12835" y="357401"/>
                  </a:lnTo>
                  <a:lnTo>
                    <a:pt x="10139" y="316129"/>
                  </a:lnTo>
                  <a:lnTo>
                    <a:pt x="10022" y="276748"/>
                  </a:lnTo>
                  <a:lnTo>
                    <a:pt x="12512" y="239365"/>
                  </a:lnTo>
                  <a:lnTo>
                    <a:pt x="23782" y="177237"/>
                  </a:lnTo>
                  <a:lnTo>
                    <a:pt x="43409" y="124701"/>
                  </a:lnTo>
                  <a:lnTo>
                    <a:pt x="71064" y="82417"/>
                  </a:lnTo>
                  <a:lnTo>
                    <a:pt x="106417" y="51045"/>
                  </a:lnTo>
                  <a:lnTo>
                    <a:pt x="169279" y="21893"/>
                  </a:lnTo>
                  <a:lnTo>
                    <a:pt x="240450" y="9955"/>
                  </a:lnTo>
                  <a:lnTo>
                    <a:pt x="359117" y="9833"/>
                  </a:lnTo>
                  <a:lnTo>
                    <a:pt x="317638" y="3301"/>
                  </a:lnTo>
                  <a:lnTo>
                    <a:pt x="276854" y="0"/>
                  </a:lnTo>
                  <a:close/>
                </a:path>
                <a:path w="1864359" h="2171065">
                  <a:moveTo>
                    <a:pt x="359117" y="9833"/>
                  </a:moveTo>
                  <a:lnTo>
                    <a:pt x="278893" y="9833"/>
                  </a:lnTo>
                  <a:lnTo>
                    <a:pt x="319101" y="13284"/>
                  </a:lnTo>
                  <a:lnTo>
                    <a:pt x="360972" y="20065"/>
                  </a:lnTo>
                  <a:lnTo>
                    <a:pt x="404402" y="29931"/>
                  </a:lnTo>
                  <a:lnTo>
                    <a:pt x="449288" y="42639"/>
                  </a:lnTo>
                  <a:lnTo>
                    <a:pt x="495524" y="57946"/>
                  </a:lnTo>
                  <a:lnTo>
                    <a:pt x="543009" y="75608"/>
                  </a:lnTo>
                  <a:lnTo>
                    <a:pt x="591637" y="95382"/>
                  </a:lnTo>
                  <a:lnTo>
                    <a:pt x="641306" y="117023"/>
                  </a:lnTo>
                  <a:lnTo>
                    <a:pt x="691912" y="140289"/>
                  </a:lnTo>
                  <a:lnTo>
                    <a:pt x="743351" y="164935"/>
                  </a:lnTo>
                  <a:lnTo>
                    <a:pt x="795519" y="190719"/>
                  </a:lnTo>
                  <a:lnTo>
                    <a:pt x="1145950" y="369618"/>
                  </a:lnTo>
                  <a:lnTo>
                    <a:pt x="1193839" y="393115"/>
                  </a:lnTo>
                  <a:lnTo>
                    <a:pt x="1241725" y="415997"/>
                  </a:lnTo>
                  <a:lnTo>
                    <a:pt x="1289556" y="438116"/>
                  </a:lnTo>
                  <a:lnTo>
                    <a:pt x="1337283" y="459324"/>
                  </a:lnTo>
                  <a:lnTo>
                    <a:pt x="1384855" y="479470"/>
                  </a:lnTo>
                  <a:lnTo>
                    <a:pt x="1432223" y="498408"/>
                  </a:lnTo>
                  <a:lnTo>
                    <a:pt x="1479335" y="515988"/>
                  </a:lnTo>
                  <a:lnTo>
                    <a:pt x="1526142" y="532061"/>
                  </a:lnTo>
                  <a:lnTo>
                    <a:pt x="1572593" y="546480"/>
                  </a:lnTo>
                  <a:lnTo>
                    <a:pt x="1633608" y="562767"/>
                  </a:lnTo>
                  <a:lnTo>
                    <a:pt x="1692178" y="575169"/>
                  </a:lnTo>
                  <a:lnTo>
                    <a:pt x="1748348" y="583684"/>
                  </a:lnTo>
                  <a:lnTo>
                    <a:pt x="1802164" y="588309"/>
                  </a:lnTo>
                  <a:lnTo>
                    <a:pt x="1853673" y="589041"/>
                  </a:lnTo>
                  <a:lnTo>
                    <a:pt x="1864187" y="588365"/>
                  </a:lnTo>
                  <a:lnTo>
                    <a:pt x="1864187" y="579244"/>
                  </a:lnTo>
                  <a:lnTo>
                    <a:pt x="1852591" y="579244"/>
                  </a:lnTo>
                  <a:lnTo>
                    <a:pt x="1801827" y="578465"/>
                  </a:lnTo>
                  <a:lnTo>
                    <a:pt x="1748765" y="573856"/>
                  </a:lnTo>
                  <a:lnTo>
                    <a:pt x="1693361" y="565421"/>
                  </a:lnTo>
                  <a:lnTo>
                    <a:pt x="1635569" y="553161"/>
                  </a:lnTo>
                  <a:lnTo>
                    <a:pt x="1575345" y="537081"/>
                  </a:lnTo>
                  <a:lnTo>
                    <a:pt x="1529095" y="522722"/>
                  </a:lnTo>
                  <a:lnTo>
                    <a:pt x="1482473" y="506706"/>
                  </a:lnTo>
                  <a:lnTo>
                    <a:pt x="1435531" y="489183"/>
                  </a:lnTo>
                  <a:lnTo>
                    <a:pt x="1388321" y="470302"/>
                  </a:lnTo>
                  <a:lnTo>
                    <a:pt x="1340894" y="450210"/>
                  </a:lnTo>
                  <a:lnTo>
                    <a:pt x="1293302" y="429057"/>
                  </a:lnTo>
                  <a:lnTo>
                    <a:pt x="1245595" y="406991"/>
                  </a:lnTo>
                  <a:lnTo>
                    <a:pt x="1197827" y="384161"/>
                  </a:lnTo>
                  <a:lnTo>
                    <a:pt x="1150048" y="360715"/>
                  </a:lnTo>
                  <a:lnTo>
                    <a:pt x="798773" y="181397"/>
                  </a:lnTo>
                  <a:lnTo>
                    <a:pt x="746186" y="155428"/>
                  </a:lnTo>
                  <a:lnTo>
                    <a:pt x="694323" y="130612"/>
                  </a:lnTo>
                  <a:lnTo>
                    <a:pt x="643284" y="107197"/>
                  </a:lnTo>
                  <a:lnTo>
                    <a:pt x="593172" y="85431"/>
                  </a:lnTo>
                  <a:lnTo>
                    <a:pt x="544088" y="65560"/>
                  </a:lnTo>
                  <a:lnTo>
                    <a:pt x="496133" y="47832"/>
                  </a:lnTo>
                  <a:lnTo>
                    <a:pt x="449409" y="32495"/>
                  </a:lnTo>
                  <a:lnTo>
                    <a:pt x="404018" y="19796"/>
                  </a:lnTo>
                  <a:lnTo>
                    <a:pt x="360060" y="9982"/>
                  </a:lnTo>
                  <a:lnTo>
                    <a:pt x="359117" y="9833"/>
                  </a:lnTo>
                  <a:close/>
                </a:path>
                <a:path w="1864359" h="2171065">
                  <a:moveTo>
                    <a:pt x="1864187" y="578514"/>
                  </a:moveTo>
                  <a:lnTo>
                    <a:pt x="1852591" y="579244"/>
                  </a:lnTo>
                  <a:lnTo>
                    <a:pt x="1864187" y="579244"/>
                  </a:lnTo>
                  <a:lnTo>
                    <a:pt x="1864187" y="578514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901535" y="2690279"/>
              <a:ext cx="1787525" cy="2320290"/>
            </a:xfrm>
            <a:custGeom>
              <a:avLst/>
              <a:gdLst/>
              <a:ahLst/>
              <a:cxnLst/>
              <a:rect l="l" t="t" r="r" b="b"/>
              <a:pathLst>
                <a:path w="1787525" h="2320290">
                  <a:moveTo>
                    <a:pt x="299148" y="267398"/>
                  </a:moveTo>
                  <a:lnTo>
                    <a:pt x="294055" y="198170"/>
                  </a:lnTo>
                  <a:lnTo>
                    <a:pt x="284454" y="137477"/>
                  </a:lnTo>
                  <a:lnTo>
                    <a:pt x="267169" y="76644"/>
                  </a:lnTo>
                  <a:lnTo>
                    <a:pt x="239928" y="28600"/>
                  </a:lnTo>
                  <a:lnTo>
                    <a:pt x="209042" y="5181"/>
                  </a:lnTo>
                  <a:lnTo>
                    <a:pt x="173939" y="0"/>
                  </a:lnTo>
                  <a:lnTo>
                    <a:pt x="123583" y="20281"/>
                  </a:lnTo>
                  <a:lnTo>
                    <a:pt x="77063" y="60960"/>
                  </a:lnTo>
                  <a:lnTo>
                    <a:pt x="38328" y="108204"/>
                  </a:lnTo>
                  <a:lnTo>
                    <a:pt x="11328" y="148234"/>
                  </a:lnTo>
                  <a:lnTo>
                    <a:pt x="0" y="167220"/>
                  </a:lnTo>
                  <a:lnTo>
                    <a:pt x="8559" y="171983"/>
                  </a:lnTo>
                  <a:lnTo>
                    <a:pt x="18529" y="155346"/>
                  </a:lnTo>
                  <a:lnTo>
                    <a:pt x="44500" y="116687"/>
                  </a:lnTo>
                  <a:lnTo>
                    <a:pt x="82143" y="70129"/>
                  </a:lnTo>
                  <a:lnTo>
                    <a:pt x="127088" y="29768"/>
                  </a:lnTo>
                  <a:lnTo>
                    <a:pt x="175006" y="9740"/>
                  </a:lnTo>
                  <a:lnTo>
                    <a:pt x="190627" y="10058"/>
                  </a:lnTo>
                  <a:lnTo>
                    <a:pt x="232587" y="35077"/>
                  </a:lnTo>
                  <a:lnTo>
                    <a:pt x="258673" y="81978"/>
                  </a:lnTo>
                  <a:lnTo>
                    <a:pt x="275259" y="142163"/>
                  </a:lnTo>
                  <a:lnTo>
                    <a:pt x="284492" y="202171"/>
                  </a:lnTo>
                  <a:lnTo>
                    <a:pt x="288480" y="248475"/>
                  </a:lnTo>
                  <a:lnTo>
                    <a:pt x="289356" y="267601"/>
                  </a:lnTo>
                  <a:lnTo>
                    <a:pt x="299148" y="267398"/>
                  </a:lnTo>
                  <a:close/>
                </a:path>
                <a:path w="1787525" h="2320290">
                  <a:moveTo>
                    <a:pt x="1787398" y="1719148"/>
                  </a:moveTo>
                  <a:lnTo>
                    <a:pt x="1786026" y="1673212"/>
                  </a:lnTo>
                  <a:lnTo>
                    <a:pt x="1782102" y="1626057"/>
                  </a:lnTo>
                  <a:lnTo>
                    <a:pt x="1775637" y="1577771"/>
                  </a:lnTo>
                  <a:lnTo>
                    <a:pt x="1766633" y="1528381"/>
                  </a:lnTo>
                  <a:lnTo>
                    <a:pt x="1755101" y="1477975"/>
                  </a:lnTo>
                  <a:lnTo>
                    <a:pt x="1741055" y="1426629"/>
                  </a:lnTo>
                  <a:lnTo>
                    <a:pt x="1724507" y="1374368"/>
                  </a:lnTo>
                  <a:lnTo>
                    <a:pt x="1705457" y="1321295"/>
                  </a:lnTo>
                  <a:lnTo>
                    <a:pt x="1683918" y="1267460"/>
                  </a:lnTo>
                  <a:lnTo>
                    <a:pt x="1659890" y="1212926"/>
                  </a:lnTo>
                  <a:lnTo>
                    <a:pt x="1633397" y="1157757"/>
                  </a:lnTo>
                  <a:lnTo>
                    <a:pt x="1624634" y="1162138"/>
                  </a:lnTo>
                  <a:lnTo>
                    <a:pt x="1650911" y="1216850"/>
                  </a:lnTo>
                  <a:lnTo>
                    <a:pt x="1674749" y="1270914"/>
                  </a:lnTo>
                  <a:lnTo>
                    <a:pt x="1696123" y="1324279"/>
                  </a:lnTo>
                  <a:lnTo>
                    <a:pt x="1715033" y="1376883"/>
                  </a:lnTo>
                  <a:lnTo>
                    <a:pt x="1731467" y="1428648"/>
                  </a:lnTo>
                  <a:lnTo>
                    <a:pt x="1745424" y="1479511"/>
                  </a:lnTo>
                  <a:lnTo>
                    <a:pt x="1756879" y="1529435"/>
                  </a:lnTo>
                  <a:lnTo>
                    <a:pt x="1765846" y="1578330"/>
                  </a:lnTo>
                  <a:lnTo>
                    <a:pt x="1772297" y="1626133"/>
                  </a:lnTo>
                  <a:lnTo>
                    <a:pt x="1776234" y="1672793"/>
                  </a:lnTo>
                  <a:lnTo>
                    <a:pt x="1777644" y="1718233"/>
                  </a:lnTo>
                  <a:lnTo>
                    <a:pt x="1776514" y="1762404"/>
                  </a:lnTo>
                  <a:lnTo>
                    <a:pt x="1772843" y="1805228"/>
                  </a:lnTo>
                  <a:lnTo>
                    <a:pt x="1766633" y="1846643"/>
                  </a:lnTo>
                  <a:lnTo>
                    <a:pt x="1757845" y="1886597"/>
                  </a:lnTo>
                  <a:lnTo>
                    <a:pt x="1746491" y="1925015"/>
                  </a:lnTo>
                  <a:lnTo>
                    <a:pt x="1732572" y="1961832"/>
                  </a:lnTo>
                  <a:lnTo>
                    <a:pt x="1713217" y="2002523"/>
                  </a:lnTo>
                  <a:lnTo>
                    <a:pt x="1690497" y="2041029"/>
                  </a:lnTo>
                  <a:lnTo>
                    <a:pt x="1664423" y="2077339"/>
                  </a:lnTo>
                  <a:lnTo>
                    <a:pt x="1635023" y="2111438"/>
                  </a:lnTo>
                  <a:lnTo>
                    <a:pt x="1602295" y="2143315"/>
                  </a:lnTo>
                  <a:lnTo>
                    <a:pt x="1566265" y="2172957"/>
                  </a:lnTo>
                  <a:lnTo>
                    <a:pt x="1526946" y="2200338"/>
                  </a:lnTo>
                  <a:lnTo>
                    <a:pt x="1484363" y="2225459"/>
                  </a:lnTo>
                  <a:lnTo>
                    <a:pt x="1438516" y="2248306"/>
                  </a:lnTo>
                  <a:lnTo>
                    <a:pt x="1389443" y="2268855"/>
                  </a:lnTo>
                  <a:lnTo>
                    <a:pt x="1337144" y="2287105"/>
                  </a:lnTo>
                  <a:lnTo>
                    <a:pt x="1287119" y="2300325"/>
                  </a:lnTo>
                  <a:lnTo>
                    <a:pt x="1237919" y="2308009"/>
                  </a:lnTo>
                  <a:lnTo>
                    <a:pt x="1189583" y="2310168"/>
                  </a:lnTo>
                  <a:lnTo>
                    <a:pt x="1142161" y="2306802"/>
                  </a:lnTo>
                  <a:lnTo>
                    <a:pt x="1095705" y="2297912"/>
                  </a:lnTo>
                  <a:lnTo>
                    <a:pt x="1050226" y="2283523"/>
                  </a:lnTo>
                  <a:lnTo>
                    <a:pt x="1005789" y="2263610"/>
                  </a:lnTo>
                  <a:lnTo>
                    <a:pt x="962431" y="2238197"/>
                  </a:lnTo>
                  <a:lnTo>
                    <a:pt x="929106" y="2214384"/>
                  </a:lnTo>
                  <a:lnTo>
                    <a:pt x="896378" y="2187143"/>
                  </a:lnTo>
                  <a:lnTo>
                    <a:pt x="864260" y="2156510"/>
                  </a:lnTo>
                  <a:lnTo>
                    <a:pt x="832751" y="2122500"/>
                  </a:lnTo>
                  <a:lnTo>
                    <a:pt x="801903" y="2085136"/>
                  </a:lnTo>
                  <a:lnTo>
                    <a:pt x="771702" y="2044446"/>
                  </a:lnTo>
                  <a:lnTo>
                    <a:pt x="742175" y="2000453"/>
                  </a:lnTo>
                  <a:lnTo>
                    <a:pt x="713333" y="1953171"/>
                  </a:lnTo>
                  <a:lnTo>
                    <a:pt x="685215" y="1902612"/>
                  </a:lnTo>
                  <a:lnTo>
                    <a:pt x="657821" y="1848827"/>
                  </a:lnTo>
                  <a:lnTo>
                    <a:pt x="638302" y="1807578"/>
                  </a:lnTo>
                  <a:lnTo>
                    <a:pt x="619188" y="1764639"/>
                  </a:lnTo>
                  <a:lnTo>
                    <a:pt x="600481" y="1720037"/>
                  </a:lnTo>
                  <a:lnTo>
                    <a:pt x="582180" y="1673783"/>
                  </a:lnTo>
                  <a:lnTo>
                    <a:pt x="564299" y="1625904"/>
                  </a:lnTo>
                  <a:lnTo>
                    <a:pt x="546849" y="1576438"/>
                  </a:lnTo>
                  <a:lnTo>
                    <a:pt x="529831" y="1525384"/>
                  </a:lnTo>
                  <a:lnTo>
                    <a:pt x="513257" y="1472780"/>
                  </a:lnTo>
                  <a:lnTo>
                    <a:pt x="497141" y="1418640"/>
                  </a:lnTo>
                  <a:lnTo>
                    <a:pt x="481482" y="1362989"/>
                  </a:lnTo>
                  <a:lnTo>
                    <a:pt x="466280" y="1305864"/>
                  </a:lnTo>
                  <a:lnTo>
                    <a:pt x="447167" y="1229042"/>
                  </a:lnTo>
                  <a:lnTo>
                    <a:pt x="429831" y="1153934"/>
                  </a:lnTo>
                  <a:lnTo>
                    <a:pt x="414210" y="1081176"/>
                  </a:lnTo>
                  <a:lnTo>
                    <a:pt x="400240" y="1011389"/>
                  </a:lnTo>
                  <a:lnTo>
                    <a:pt x="387883" y="945197"/>
                  </a:lnTo>
                  <a:lnTo>
                    <a:pt x="377063" y="883221"/>
                  </a:lnTo>
                  <a:lnTo>
                    <a:pt x="367728" y="826109"/>
                  </a:lnTo>
                  <a:lnTo>
                    <a:pt x="359816" y="774484"/>
                  </a:lnTo>
                  <a:lnTo>
                    <a:pt x="353263" y="728967"/>
                  </a:lnTo>
                  <a:lnTo>
                    <a:pt x="348030" y="690194"/>
                  </a:lnTo>
                  <a:lnTo>
                    <a:pt x="339001" y="615048"/>
                  </a:lnTo>
                  <a:lnTo>
                    <a:pt x="329247" y="616038"/>
                  </a:lnTo>
                  <a:lnTo>
                    <a:pt x="338302" y="691324"/>
                  </a:lnTo>
                  <a:lnTo>
                    <a:pt x="343547" y="730173"/>
                  </a:lnTo>
                  <a:lnTo>
                    <a:pt x="350100" y="775779"/>
                  </a:lnTo>
                  <a:lnTo>
                    <a:pt x="358025" y="827506"/>
                  </a:lnTo>
                  <a:lnTo>
                    <a:pt x="367385" y="884732"/>
                  </a:lnTo>
                  <a:lnTo>
                    <a:pt x="378231" y="946823"/>
                  </a:lnTo>
                  <a:lnTo>
                    <a:pt x="390613" y="1013142"/>
                  </a:lnTo>
                  <a:lnTo>
                    <a:pt x="404596" y="1083068"/>
                  </a:lnTo>
                  <a:lnTo>
                    <a:pt x="420255" y="1155966"/>
                  </a:lnTo>
                  <a:lnTo>
                    <a:pt x="437616" y="1231226"/>
                  </a:lnTo>
                  <a:lnTo>
                    <a:pt x="456768" y="1308188"/>
                  </a:lnTo>
                  <a:lnTo>
                    <a:pt x="472008" y="1365504"/>
                  </a:lnTo>
                  <a:lnTo>
                    <a:pt x="487718" y="1421320"/>
                  </a:lnTo>
                  <a:lnTo>
                    <a:pt x="503897" y="1475638"/>
                  </a:lnTo>
                  <a:lnTo>
                    <a:pt x="520522" y="1528419"/>
                  </a:lnTo>
                  <a:lnTo>
                    <a:pt x="537603" y="1579651"/>
                  </a:lnTo>
                  <a:lnTo>
                    <a:pt x="555117" y="1629295"/>
                  </a:lnTo>
                  <a:lnTo>
                    <a:pt x="573062" y="1677339"/>
                  </a:lnTo>
                  <a:lnTo>
                    <a:pt x="591426" y="1723771"/>
                  </a:lnTo>
                  <a:lnTo>
                    <a:pt x="610209" y="1768538"/>
                  </a:lnTo>
                  <a:lnTo>
                    <a:pt x="629399" y="1811655"/>
                  </a:lnTo>
                  <a:lnTo>
                    <a:pt x="648995" y="1853057"/>
                  </a:lnTo>
                  <a:lnTo>
                    <a:pt x="676630" y="1907336"/>
                  </a:lnTo>
                  <a:lnTo>
                    <a:pt x="705027" y="1958340"/>
                  </a:lnTo>
                  <a:lnTo>
                    <a:pt x="734148" y="2006079"/>
                  </a:lnTo>
                  <a:lnTo>
                    <a:pt x="763993" y="2050491"/>
                  </a:lnTo>
                  <a:lnTo>
                    <a:pt x="794524" y="2091588"/>
                  </a:lnTo>
                  <a:lnTo>
                    <a:pt x="825741" y="2129332"/>
                  </a:lnTo>
                  <a:lnTo>
                    <a:pt x="857618" y="2163711"/>
                  </a:lnTo>
                  <a:lnTo>
                    <a:pt x="890143" y="2194699"/>
                  </a:lnTo>
                  <a:lnTo>
                    <a:pt x="923290" y="2222258"/>
                  </a:lnTo>
                  <a:lnTo>
                    <a:pt x="957046" y="2246388"/>
                  </a:lnTo>
                  <a:lnTo>
                    <a:pt x="1002385" y="2272893"/>
                  </a:lnTo>
                  <a:lnTo>
                    <a:pt x="1048867" y="2293505"/>
                  </a:lnTo>
                  <a:lnTo>
                    <a:pt x="1096454" y="2308250"/>
                  </a:lnTo>
                  <a:lnTo>
                    <a:pt x="1145082" y="2317089"/>
                  </a:lnTo>
                  <a:lnTo>
                    <a:pt x="1194727" y="2320036"/>
                  </a:lnTo>
                  <a:lnTo>
                    <a:pt x="1230388" y="2318562"/>
                  </a:lnTo>
                  <a:lnTo>
                    <a:pt x="1303096" y="2306777"/>
                  </a:lnTo>
                  <a:lnTo>
                    <a:pt x="1340104" y="2296452"/>
                  </a:lnTo>
                  <a:lnTo>
                    <a:pt x="1393151" y="2277922"/>
                  </a:lnTo>
                  <a:lnTo>
                    <a:pt x="1442948" y="2257056"/>
                  </a:lnTo>
                  <a:lnTo>
                    <a:pt x="1489468" y="2233853"/>
                  </a:lnTo>
                  <a:lnTo>
                    <a:pt x="1532686" y="2208314"/>
                  </a:lnTo>
                  <a:lnTo>
                    <a:pt x="1572602" y="2180475"/>
                  </a:lnTo>
                  <a:lnTo>
                    <a:pt x="1609191" y="2150326"/>
                  </a:lnTo>
                  <a:lnTo>
                    <a:pt x="1642427" y="2117902"/>
                  </a:lnTo>
                  <a:lnTo>
                    <a:pt x="1672297" y="2083206"/>
                  </a:lnTo>
                  <a:lnTo>
                    <a:pt x="1698802" y="2046262"/>
                  </a:lnTo>
                  <a:lnTo>
                    <a:pt x="1721904" y="2007069"/>
                  </a:lnTo>
                  <a:lnTo>
                    <a:pt x="1741589" y="1965655"/>
                  </a:lnTo>
                  <a:lnTo>
                    <a:pt x="1755698" y="1928355"/>
                  </a:lnTo>
                  <a:lnTo>
                    <a:pt x="1767217" y="1889455"/>
                  </a:lnTo>
                  <a:lnTo>
                    <a:pt x="1776133" y="1849018"/>
                  </a:lnTo>
                  <a:lnTo>
                    <a:pt x="1782457" y="1807121"/>
                  </a:lnTo>
                  <a:lnTo>
                    <a:pt x="1786216" y="1763801"/>
                  </a:lnTo>
                  <a:lnTo>
                    <a:pt x="1787398" y="1719148"/>
                  </a:lnTo>
                  <a:close/>
                </a:path>
              </a:pathLst>
            </a:custGeom>
            <a:solidFill>
              <a:srgbClr val="F74847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113" name="object 1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317096" y="2215337"/>
            <a:ext cx="369653" cy="355395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604858" y="8314044"/>
            <a:ext cx="512045" cy="534509"/>
          </a:xfrm>
          <a:prstGeom prst="rect">
            <a:avLst/>
          </a:prstGeom>
        </p:spPr>
      </p:pic>
      <p:sp>
        <p:nvSpPr>
          <p:cNvPr id="115" name="object 115"/>
          <p:cNvSpPr txBox="1"/>
          <p:nvPr/>
        </p:nvSpPr>
        <p:spPr>
          <a:xfrm>
            <a:off x="2682079" y="4314615"/>
            <a:ext cx="6890173" cy="236475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3867" marR="13547" algn="l">
              <a:lnSpc>
                <a:spcPct val="120000"/>
              </a:lnSpc>
              <a:spcBef>
                <a:spcPts val="200"/>
              </a:spcBef>
            </a:pPr>
            <a:r>
              <a:rPr sz="3200" spc="-93" dirty="0">
                <a:latin typeface="Poppins" panose="00000500000000000000" pitchFamily="2" charset="-94"/>
                <a:cs typeface="Poppins" panose="00000500000000000000" pitchFamily="2" charset="-94"/>
              </a:rPr>
              <a:t>Türkiye’nin</a:t>
            </a:r>
            <a:r>
              <a:rPr sz="3200" spc="-107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spc="-187" dirty="0">
                <a:latin typeface="Poppins" panose="00000500000000000000" pitchFamily="2" charset="-94"/>
                <a:cs typeface="Poppins" panose="00000500000000000000" pitchFamily="2" charset="-94"/>
              </a:rPr>
              <a:t>İlk</a:t>
            </a:r>
            <a:r>
              <a:rPr sz="3200" spc="-107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spc="160" dirty="0">
                <a:latin typeface="Poppins" panose="00000500000000000000" pitchFamily="2" charset="-94"/>
                <a:cs typeface="Poppins" panose="00000500000000000000" pitchFamily="2" charset="-94"/>
              </a:rPr>
              <a:t>ve</a:t>
            </a:r>
            <a:r>
              <a:rPr sz="3200" spc="-80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spc="-120" dirty="0">
                <a:latin typeface="Poppins" panose="00000500000000000000" pitchFamily="2" charset="-94"/>
                <a:cs typeface="Poppins" panose="00000500000000000000" pitchFamily="2" charset="-94"/>
              </a:rPr>
              <a:t>Tek</a:t>
            </a:r>
            <a:r>
              <a:rPr sz="3200" spc="-93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spc="-27" dirty="0">
                <a:latin typeface="Poppins" panose="00000500000000000000" pitchFamily="2" charset="-94"/>
                <a:cs typeface="Poppins" panose="00000500000000000000" pitchFamily="2" charset="-94"/>
              </a:rPr>
              <a:t>Derin </a:t>
            </a:r>
            <a:r>
              <a:rPr sz="3200" spc="-93" dirty="0">
                <a:latin typeface="Poppins" panose="00000500000000000000" pitchFamily="2" charset="-94"/>
                <a:cs typeface="Poppins" panose="00000500000000000000" pitchFamily="2" charset="-94"/>
              </a:rPr>
              <a:t>Teknoloji </a:t>
            </a:r>
            <a:r>
              <a:rPr sz="3200" dirty="0">
                <a:latin typeface="Poppins" panose="00000500000000000000" pitchFamily="2" charset="-94"/>
                <a:cs typeface="Poppins" panose="00000500000000000000" pitchFamily="2" charset="-94"/>
              </a:rPr>
              <a:t>Odaklı</a:t>
            </a:r>
            <a:r>
              <a:rPr sz="3200" spc="-80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dirty="0">
                <a:latin typeface="Poppins" panose="00000500000000000000" pitchFamily="2" charset="-94"/>
                <a:cs typeface="Poppins" panose="00000500000000000000" pitchFamily="2" charset="-94"/>
              </a:rPr>
              <a:t>Hızlandırma</a:t>
            </a:r>
            <a:r>
              <a:rPr sz="3200" spc="-107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spc="93" dirty="0">
                <a:latin typeface="Poppins" panose="00000500000000000000" pitchFamily="2" charset="-94"/>
                <a:cs typeface="Poppins" panose="00000500000000000000" pitchFamily="2" charset="-94"/>
              </a:rPr>
              <a:t>ve </a:t>
            </a:r>
            <a:r>
              <a:rPr sz="3200" dirty="0">
                <a:latin typeface="Poppins" panose="00000500000000000000" pitchFamily="2" charset="-94"/>
                <a:cs typeface="Poppins" panose="00000500000000000000" pitchFamily="2" charset="-94"/>
              </a:rPr>
              <a:t>Kuluçka</a:t>
            </a:r>
            <a:r>
              <a:rPr sz="3200" spc="-227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dirty="0">
                <a:latin typeface="Poppins" panose="00000500000000000000" pitchFamily="2" charset="-94"/>
                <a:cs typeface="Poppins" panose="00000500000000000000" pitchFamily="2" charset="-94"/>
              </a:rPr>
              <a:t>Merkezi</a:t>
            </a:r>
            <a:r>
              <a:rPr sz="3200" spc="573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spc="147" dirty="0">
                <a:latin typeface="Poppins" panose="00000500000000000000" pitchFamily="2" charset="-94"/>
                <a:cs typeface="Poppins" panose="00000500000000000000" pitchFamily="2" charset="-94"/>
              </a:rPr>
              <a:t>Cube</a:t>
            </a:r>
            <a:r>
              <a:rPr sz="3200" spc="-213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spc="-27" dirty="0">
                <a:latin typeface="Poppins" panose="00000500000000000000" pitchFamily="2" charset="-94"/>
                <a:cs typeface="Poppins" panose="00000500000000000000" pitchFamily="2" charset="-94"/>
              </a:rPr>
              <a:t>Incubation </a:t>
            </a:r>
            <a:r>
              <a:rPr sz="3200" spc="-544" dirty="0">
                <a:latin typeface="Poppins" panose="00000500000000000000" pitchFamily="2" charset="-94"/>
                <a:cs typeface="Poppins" panose="00000500000000000000" pitchFamily="2" charset="-94"/>
              </a:rPr>
              <a:t>10</a:t>
            </a:r>
            <a:r>
              <a:rPr sz="3200" spc="-133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200" spc="93" dirty="0">
                <a:latin typeface="Poppins" panose="00000500000000000000" pitchFamily="2" charset="-94"/>
                <a:cs typeface="Poppins" panose="00000500000000000000" pitchFamily="2" charset="-94"/>
              </a:rPr>
              <a:t>Yaşında!</a:t>
            </a:r>
            <a:endParaRPr sz="3200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2658663" y="7483807"/>
            <a:ext cx="4952567" cy="5929426"/>
            <a:chOff x="941831" y="2651760"/>
            <a:chExt cx="2685289" cy="2865704"/>
          </a:xfrm>
        </p:grpSpPr>
        <p:pic>
          <p:nvPicPr>
            <p:cNvPr id="117" name="object 1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1831" y="2651760"/>
              <a:ext cx="813816" cy="271271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3727" y="2651760"/>
              <a:ext cx="853439" cy="271271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65247" y="2651760"/>
              <a:ext cx="643127" cy="271271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86455" y="2651760"/>
              <a:ext cx="646176" cy="271271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41831" y="2831592"/>
              <a:ext cx="1280159" cy="26822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66544" y="2831592"/>
              <a:ext cx="822959" cy="26822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67584" y="2831592"/>
              <a:ext cx="316992" cy="268224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29127" y="2831592"/>
              <a:ext cx="307848" cy="26822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15055" y="2831592"/>
              <a:ext cx="344423" cy="268224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41831" y="3020568"/>
              <a:ext cx="478536" cy="27127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98447" y="3020568"/>
              <a:ext cx="685800" cy="27127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62327" y="3020568"/>
              <a:ext cx="536448" cy="271272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76855" y="3020568"/>
              <a:ext cx="643128" cy="27127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98063" y="3020568"/>
              <a:ext cx="643127" cy="271272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41831" y="3197352"/>
              <a:ext cx="716280" cy="271272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02663" y="3197352"/>
              <a:ext cx="213360" cy="27127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60575" y="3197352"/>
              <a:ext cx="624839" cy="27127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63495" y="3197352"/>
              <a:ext cx="307848" cy="27127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49423" y="3197352"/>
              <a:ext cx="481584" cy="271272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09087" y="3197352"/>
              <a:ext cx="682751" cy="271272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41831" y="3389376"/>
              <a:ext cx="603504" cy="268224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20368" y="3389376"/>
              <a:ext cx="256031" cy="268224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54479" y="3389376"/>
              <a:ext cx="722376" cy="268224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154936" y="3389376"/>
              <a:ext cx="505968" cy="26822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38983" y="3389376"/>
              <a:ext cx="963168" cy="26822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346703" y="3389376"/>
              <a:ext cx="213360" cy="268224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41831" y="3566160"/>
              <a:ext cx="987552" cy="271272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807463" y="3566160"/>
              <a:ext cx="304800" cy="271272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90344" y="3566160"/>
              <a:ext cx="484631" cy="271272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353055" y="3566160"/>
              <a:ext cx="914399" cy="271272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145536" y="3566160"/>
              <a:ext cx="481584" cy="271272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41831" y="3745991"/>
              <a:ext cx="844295" cy="26822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4207" y="3745991"/>
              <a:ext cx="795528" cy="268224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37816" y="3745991"/>
              <a:ext cx="320039" cy="268224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535936" y="3745991"/>
              <a:ext cx="880872" cy="26822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294887" y="3745991"/>
              <a:ext cx="307848" cy="268224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41831" y="3934967"/>
              <a:ext cx="685800" cy="271272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05711" y="3934967"/>
              <a:ext cx="975360" cy="271272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25623" y="3934967"/>
              <a:ext cx="182880" cy="271272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52078" y="4737848"/>
              <a:ext cx="1170803" cy="779616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16042337" y="1438655"/>
            <a:ext cx="8359987" cy="12295293"/>
            <a:chOff x="6015876" y="539495"/>
            <a:chExt cx="3134995" cy="4610735"/>
          </a:xfrm>
        </p:grpSpPr>
        <p:pic>
          <p:nvPicPr>
            <p:cNvPr id="158" name="object 1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105144" y="2237231"/>
              <a:ext cx="765048" cy="2906268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6280825" y="2759806"/>
              <a:ext cx="2863215" cy="2383790"/>
            </a:xfrm>
            <a:custGeom>
              <a:avLst/>
              <a:gdLst/>
              <a:ahLst/>
              <a:cxnLst/>
              <a:rect l="l" t="t" r="r" b="b"/>
              <a:pathLst>
                <a:path w="2863215" h="2383790">
                  <a:moveTo>
                    <a:pt x="0" y="2116932"/>
                  </a:moveTo>
                  <a:lnTo>
                    <a:pt x="546" y="2068347"/>
                  </a:lnTo>
                  <a:lnTo>
                    <a:pt x="2178" y="2020030"/>
                  </a:lnTo>
                  <a:lnTo>
                    <a:pt x="4883" y="1971993"/>
                  </a:lnTo>
                  <a:lnTo>
                    <a:pt x="8651" y="1924248"/>
                  </a:lnTo>
                  <a:lnTo>
                    <a:pt x="13468" y="1876805"/>
                  </a:lnTo>
                  <a:lnTo>
                    <a:pt x="19325" y="1829676"/>
                  </a:lnTo>
                  <a:lnTo>
                    <a:pt x="26208" y="1782874"/>
                  </a:lnTo>
                  <a:lnTo>
                    <a:pt x="34106" y="1736410"/>
                  </a:lnTo>
                  <a:lnTo>
                    <a:pt x="43008" y="1690296"/>
                  </a:lnTo>
                  <a:lnTo>
                    <a:pt x="52902" y="1644543"/>
                  </a:lnTo>
                  <a:lnTo>
                    <a:pt x="63776" y="1599163"/>
                  </a:lnTo>
                  <a:lnTo>
                    <a:pt x="75618" y="1554167"/>
                  </a:lnTo>
                  <a:lnTo>
                    <a:pt x="88418" y="1509568"/>
                  </a:lnTo>
                  <a:lnTo>
                    <a:pt x="102162" y="1465377"/>
                  </a:lnTo>
                  <a:lnTo>
                    <a:pt x="116840" y="1421605"/>
                  </a:lnTo>
                  <a:lnTo>
                    <a:pt x="132440" y="1378265"/>
                  </a:lnTo>
                  <a:lnTo>
                    <a:pt x="148950" y="1335368"/>
                  </a:lnTo>
                  <a:lnTo>
                    <a:pt x="166359" y="1292926"/>
                  </a:lnTo>
                  <a:lnTo>
                    <a:pt x="184654" y="1250950"/>
                  </a:lnTo>
                  <a:lnTo>
                    <a:pt x="203824" y="1209452"/>
                  </a:lnTo>
                  <a:lnTo>
                    <a:pt x="223858" y="1168444"/>
                  </a:lnTo>
                  <a:lnTo>
                    <a:pt x="244743" y="1127938"/>
                  </a:lnTo>
                  <a:lnTo>
                    <a:pt x="266469" y="1087944"/>
                  </a:lnTo>
                  <a:lnTo>
                    <a:pt x="289023" y="1048475"/>
                  </a:lnTo>
                  <a:lnTo>
                    <a:pt x="312393" y="1009543"/>
                  </a:lnTo>
                  <a:lnTo>
                    <a:pt x="336569" y="971159"/>
                  </a:lnTo>
                  <a:lnTo>
                    <a:pt x="361538" y="933335"/>
                  </a:lnTo>
                  <a:lnTo>
                    <a:pt x="387289" y="896082"/>
                  </a:lnTo>
                  <a:lnTo>
                    <a:pt x="413810" y="859412"/>
                  </a:lnTo>
                  <a:lnTo>
                    <a:pt x="441089" y="823337"/>
                  </a:lnTo>
                  <a:lnTo>
                    <a:pt x="469115" y="787869"/>
                  </a:lnTo>
                  <a:lnTo>
                    <a:pt x="497875" y="753019"/>
                  </a:lnTo>
                  <a:lnTo>
                    <a:pt x="527359" y="718799"/>
                  </a:lnTo>
                  <a:lnTo>
                    <a:pt x="557555" y="685220"/>
                  </a:lnTo>
                  <a:lnTo>
                    <a:pt x="588451" y="652295"/>
                  </a:lnTo>
                  <a:lnTo>
                    <a:pt x="620035" y="620035"/>
                  </a:lnTo>
                  <a:lnTo>
                    <a:pt x="652295" y="588451"/>
                  </a:lnTo>
                  <a:lnTo>
                    <a:pt x="685220" y="557555"/>
                  </a:lnTo>
                  <a:lnTo>
                    <a:pt x="718799" y="527359"/>
                  </a:lnTo>
                  <a:lnTo>
                    <a:pt x="753019" y="497875"/>
                  </a:lnTo>
                  <a:lnTo>
                    <a:pt x="787869" y="469115"/>
                  </a:lnTo>
                  <a:lnTo>
                    <a:pt x="823337" y="441089"/>
                  </a:lnTo>
                  <a:lnTo>
                    <a:pt x="859412" y="413810"/>
                  </a:lnTo>
                  <a:lnTo>
                    <a:pt x="896082" y="387289"/>
                  </a:lnTo>
                  <a:lnTo>
                    <a:pt x="933335" y="361538"/>
                  </a:lnTo>
                  <a:lnTo>
                    <a:pt x="971159" y="336569"/>
                  </a:lnTo>
                  <a:lnTo>
                    <a:pt x="1009543" y="312393"/>
                  </a:lnTo>
                  <a:lnTo>
                    <a:pt x="1048475" y="289023"/>
                  </a:lnTo>
                  <a:lnTo>
                    <a:pt x="1087944" y="266469"/>
                  </a:lnTo>
                  <a:lnTo>
                    <a:pt x="1127938" y="244743"/>
                  </a:lnTo>
                  <a:lnTo>
                    <a:pt x="1168444" y="223858"/>
                  </a:lnTo>
                  <a:lnTo>
                    <a:pt x="1209452" y="203824"/>
                  </a:lnTo>
                  <a:lnTo>
                    <a:pt x="1250950" y="184654"/>
                  </a:lnTo>
                  <a:lnTo>
                    <a:pt x="1292926" y="166359"/>
                  </a:lnTo>
                  <a:lnTo>
                    <a:pt x="1335368" y="148950"/>
                  </a:lnTo>
                  <a:lnTo>
                    <a:pt x="1378265" y="132440"/>
                  </a:lnTo>
                  <a:lnTo>
                    <a:pt x="1421605" y="116840"/>
                  </a:lnTo>
                  <a:lnTo>
                    <a:pt x="1465377" y="102162"/>
                  </a:lnTo>
                  <a:lnTo>
                    <a:pt x="1509568" y="88418"/>
                  </a:lnTo>
                  <a:lnTo>
                    <a:pt x="1554167" y="75618"/>
                  </a:lnTo>
                  <a:lnTo>
                    <a:pt x="1599163" y="63776"/>
                  </a:lnTo>
                  <a:lnTo>
                    <a:pt x="1644543" y="52902"/>
                  </a:lnTo>
                  <a:lnTo>
                    <a:pt x="1690296" y="43008"/>
                  </a:lnTo>
                  <a:lnTo>
                    <a:pt x="1736410" y="34106"/>
                  </a:lnTo>
                  <a:lnTo>
                    <a:pt x="1782874" y="26208"/>
                  </a:lnTo>
                  <a:lnTo>
                    <a:pt x="1829676" y="19325"/>
                  </a:lnTo>
                  <a:lnTo>
                    <a:pt x="1876805" y="13468"/>
                  </a:lnTo>
                  <a:lnTo>
                    <a:pt x="1924248" y="8651"/>
                  </a:lnTo>
                  <a:lnTo>
                    <a:pt x="1971993" y="4883"/>
                  </a:lnTo>
                  <a:lnTo>
                    <a:pt x="2020030" y="2178"/>
                  </a:lnTo>
                  <a:lnTo>
                    <a:pt x="2068347" y="546"/>
                  </a:lnTo>
                  <a:lnTo>
                    <a:pt x="2116932" y="0"/>
                  </a:lnTo>
                  <a:lnTo>
                    <a:pt x="2165516" y="546"/>
                  </a:lnTo>
                  <a:lnTo>
                    <a:pt x="2213833" y="2178"/>
                  </a:lnTo>
                  <a:lnTo>
                    <a:pt x="2261870" y="4883"/>
                  </a:lnTo>
                  <a:lnTo>
                    <a:pt x="2309615" y="8651"/>
                  </a:lnTo>
                  <a:lnTo>
                    <a:pt x="2357058" y="13468"/>
                  </a:lnTo>
                  <a:lnTo>
                    <a:pt x="2404187" y="19325"/>
                  </a:lnTo>
                  <a:lnTo>
                    <a:pt x="2450989" y="26208"/>
                  </a:lnTo>
                  <a:lnTo>
                    <a:pt x="2497453" y="34106"/>
                  </a:lnTo>
                  <a:lnTo>
                    <a:pt x="2543567" y="43008"/>
                  </a:lnTo>
                  <a:lnTo>
                    <a:pt x="2589320" y="52902"/>
                  </a:lnTo>
                  <a:lnTo>
                    <a:pt x="2634700" y="63776"/>
                  </a:lnTo>
                  <a:lnTo>
                    <a:pt x="2679696" y="75618"/>
                  </a:lnTo>
                  <a:lnTo>
                    <a:pt x="2724295" y="88418"/>
                  </a:lnTo>
                  <a:lnTo>
                    <a:pt x="2768486" y="102162"/>
                  </a:lnTo>
                  <a:lnTo>
                    <a:pt x="2812258" y="116840"/>
                  </a:lnTo>
                  <a:lnTo>
                    <a:pt x="2855598" y="132440"/>
                  </a:lnTo>
                  <a:lnTo>
                    <a:pt x="2863174" y="135356"/>
                  </a:lnTo>
                </a:path>
                <a:path w="2863215" h="2383790">
                  <a:moveTo>
                    <a:pt x="16778" y="2383693"/>
                  </a:moveTo>
                  <a:lnTo>
                    <a:pt x="8651" y="2309615"/>
                  </a:lnTo>
                  <a:lnTo>
                    <a:pt x="4883" y="2261870"/>
                  </a:lnTo>
                  <a:lnTo>
                    <a:pt x="2178" y="2213833"/>
                  </a:lnTo>
                  <a:lnTo>
                    <a:pt x="546" y="2165516"/>
                  </a:lnTo>
                  <a:lnTo>
                    <a:pt x="0" y="2116932"/>
                  </a:lnTo>
                </a:path>
              </a:pathLst>
            </a:custGeom>
            <a:ln w="12700">
              <a:solidFill>
                <a:srgbClr val="ED1C26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60" name="object 16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031736" y="539495"/>
              <a:ext cx="765048" cy="3166872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007095" y="2569463"/>
              <a:ext cx="728472" cy="2574036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6015876" y="797518"/>
              <a:ext cx="360045" cy="334645"/>
            </a:xfrm>
            <a:custGeom>
              <a:avLst/>
              <a:gdLst/>
              <a:ahLst/>
              <a:cxnLst/>
              <a:rect l="l" t="t" r="r" b="b"/>
              <a:pathLst>
                <a:path w="360045" h="334644">
                  <a:moveTo>
                    <a:pt x="137979" y="248278"/>
                  </a:moveTo>
                  <a:lnTo>
                    <a:pt x="109712" y="248278"/>
                  </a:lnTo>
                  <a:lnTo>
                    <a:pt x="75806" y="257848"/>
                  </a:lnTo>
                  <a:lnTo>
                    <a:pt x="59028" y="334189"/>
                  </a:lnTo>
                  <a:lnTo>
                    <a:pt x="119090" y="334189"/>
                  </a:lnTo>
                  <a:lnTo>
                    <a:pt x="137979" y="248278"/>
                  </a:lnTo>
                  <a:close/>
                </a:path>
                <a:path w="360045" h="334644">
                  <a:moveTo>
                    <a:pt x="238988" y="248278"/>
                  </a:moveTo>
                  <a:lnTo>
                    <a:pt x="210713" y="248278"/>
                  </a:lnTo>
                  <a:lnTo>
                    <a:pt x="176815" y="257848"/>
                  </a:lnTo>
                  <a:lnTo>
                    <a:pt x="160028" y="334189"/>
                  </a:lnTo>
                  <a:lnTo>
                    <a:pt x="220099" y="334189"/>
                  </a:lnTo>
                  <a:lnTo>
                    <a:pt x="238988" y="248278"/>
                  </a:lnTo>
                  <a:close/>
                </a:path>
                <a:path w="360045" h="334644">
                  <a:moveTo>
                    <a:pt x="337529" y="187731"/>
                  </a:moveTo>
                  <a:lnTo>
                    <a:pt x="13299" y="187731"/>
                  </a:lnTo>
                  <a:lnTo>
                    <a:pt x="0" y="248278"/>
                  </a:lnTo>
                  <a:lnTo>
                    <a:pt x="324229" y="248278"/>
                  </a:lnTo>
                  <a:lnTo>
                    <a:pt x="337529" y="187731"/>
                  </a:lnTo>
                  <a:close/>
                </a:path>
                <a:path w="360045" h="334644">
                  <a:moveTo>
                    <a:pt x="160355" y="146466"/>
                  </a:moveTo>
                  <a:lnTo>
                    <a:pt x="132105" y="146466"/>
                  </a:lnTo>
                  <a:lnTo>
                    <a:pt x="98190" y="156036"/>
                  </a:lnTo>
                  <a:lnTo>
                    <a:pt x="91224" y="187731"/>
                  </a:lnTo>
                  <a:lnTo>
                    <a:pt x="151286" y="187731"/>
                  </a:lnTo>
                  <a:lnTo>
                    <a:pt x="160355" y="146466"/>
                  </a:lnTo>
                  <a:close/>
                </a:path>
                <a:path w="360045" h="334644">
                  <a:moveTo>
                    <a:pt x="261364" y="146466"/>
                  </a:moveTo>
                  <a:lnTo>
                    <a:pt x="233114" y="146466"/>
                  </a:lnTo>
                  <a:lnTo>
                    <a:pt x="199200" y="156036"/>
                  </a:lnTo>
                  <a:lnTo>
                    <a:pt x="192233" y="187731"/>
                  </a:lnTo>
                  <a:lnTo>
                    <a:pt x="252295" y="187731"/>
                  </a:lnTo>
                  <a:lnTo>
                    <a:pt x="261364" y="146466"/>
                  </a:lnTo>
                  <a:close/>
                </a:path>
                <a:path w="360045" h="334644">
                  <a:moveTo>
                    <a:pt x="359912" y="85919"/>
                  </a:moveTo>
                  <a:lnTo>
                    <a:pt x="35684" y="85919"/>
                  </a:lnTo>
                  <a:lnTo>
                    <a:pt x="22385" y="146466"/>
                  </a:lnTo>
                  <a:lnTo>
                    <a:pt x="346605" y="146466"/>
                  </a:lnTo>
                  <a:lnTo>
                    <a:pt x="359912" y="85919"/>
                  </a:lnTo>
                  <a:close/>
                </a:path>
                <a:path w="360045" h="334644">
                  <a:moveTo>
                    <a:pt x="192551" y="0"/>
                  </a:moveTo>
                  <a:lnTo>
                    <a:pt x="132488" y="0"/>
                  </a:lnTo>
                  <a:lnTo>
                    <a:pt x="113600" y="85919"/>
                  </a:lnTo>
                  <a:lnTo>
                    <a:pt x="173669" y="85919"/>
                  </a:lnTo>
                  <a:lnTo>
                    <a:pt x="192551" y="0"/>
                  </a:lnTo>
                  <a:close/>
                </a:path>
                <a:path w="360045" h="334644">
                  <a:moveTo>
                    <a:pt x="293560" y="0"/>
                  </a:moveTo>
                  <a:lnTo>
                    <a:pt x="233498" y="0"/>
                  </a:lnTo>
                  <a:lnTo>
                    <a:pt x="214609" y="85919"/>
                  </a:lnTo>
                  <a:lnTo>
                    <a:pt x="274680" y="85919"/>
                  </a:lnTo>
                  <a:lnTo>
                    <a:pt x="293560" y="0"/>
                  </a:lnTo>
                  <a:close/>
                </a:path>
              </a:pathLst>
            </a:custGeom>
            <a:solidFill>
              <a:srgbClr val="E00918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63" name="object 16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366327" y="885069"/>
              <a:ext cx="335158" cy="160963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250461" y="1066255"/>
              <a:ext cx="414181" cy="124241"/>
            </a:xfrm>
            <a:prstGeom prst="rect">
              <a:avLst/>
            </a:prstGeom>
          </p:spPr>
        </p:pic>
      </p:grpSp>
      <p:grpSp>
        <p:nvGrpSpPr>
          <p:cNvPr id="165" name="object 165"/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166" name="object 166"/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168" name="object 168"/>
          <p:cNvSpPr txBox="1">
            <a:spLocks noGrp="1"/>
          </p:cNvSpPr>
          <p:nvPr>
            <p:ph type="title"/>
          </p:nvPr>
        </p:nvSpPr>
        <p:spPr>
          <a:xfrm>
            <a:off x="2679792" y="1964352"/>
            <a:ext cx="58589333" cy="207321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7307"/>
              </a:lnSpc>
              <a:spcBef>
                <a:spcPts val="267"/>
              </a:spcBef>
            </a:pPr>
            <a:r>
              <a:rPr sz="6600" spc="70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Cube</a:t>
            </a:r>
            <a:r>
              <a:rPr sz="6600" spc="-2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sz="6600" spc="37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Incubation</a:t>
            </a:r>
          </a:p>
          <a:p>
            <a:pPr marL="33867">
              <a:lnSpc>
                <a:spcPts val="8587"/>
              </a:lnSpc>
            </a:pPr>
            <a:r>
              <a:rPr sz="7600" b="1" spc="57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Hakkında</a:t>
            </a:r>
            <a:endParaRPr sz="76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pic>
        <p:nvPicPr>
          <p:cNvPr id="170" name="Resim 169">
            <a:extLst>
              <a:ext uri="{FF2B5EF4-FFF2-40B4-BE49-F238E27FC236}">
                <a16:creationId xmlns:a16="http://schemas.microsoft.com/office/drawing/2014/main" id="{78C7D82F-233A-29FC-CEA4-1F807DAD9910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>
            <a:extLst>
              <a:ext uri="{FF2B5EF4-FFF2-40B4-BE49-F238E27FC236}">
                <a16:creationId xmlns:a16="http://schemas.microsoft.com/office/drawing/2014/main" id="{53A500B6-DC8C-01A9-5BC2-3A765C79DABE}"/>
              </a:ext>
            </a:extLst>
          </p:cNvPr>
          <p:cNvSpPr/>
          <p:nvPr/>
        </p:nvSpPr>
        <p:spPr>
          <a:xfrm flipH="1" flipV="1">
            <a:off x="-5531187" y="1239576"/>
            <a:ext cx="7369774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F0F036AD-4476-8336-E09F-7BBFE3287F25}"/>
              </a:ext>
            </a:extLst>
          </p:cNvPr>
          <p:cNvSpPr/>
          <p:nvPr/>
        </p:nvSpPr>
        <p:spPr>
          <a:xfrm flipH="1">
            <a:off x="1187894" y="-2044179"/>
            <a:ext cx="0" cy="4793646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4E2A6A9-0865-971B-92B5-BA34B9950BD9}"/>
              </a:ext>
            </a:extLst>
          </p:cNvPr>
          <p:cNvSpPr/>
          <p:nvPr/>
        </p:nvSpPr>
        <p:spPr>
          <a:xfrm>
            <a:off x="17725542" y="-5308246"/>
            <a:ext cx="11290304" cy="11290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Avenir Book" panose="02000503020000020003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1D7F2D-27CD-5E86-5FAD-301CAECC7110}"/>
              </a:ext>
            </a:extLst>
          </p:cNvPr>
          <p:cNvSpPr/>
          <p:nvPr/>
        </p:nvSpPr>
        <p:spPr>
          <a:xfrm>
            <a:off x="11340620" y="2514958"/>
            <a:ext cx="11290304" cy="11290304"/>
          </a:xfrm>
          <a:prstGeom prst="ellipse">
            <a:avLst/>
          </a:prstGeom>
          <a:noFill/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Avenir Book" panose="02000503020000020003" pitchFamily="2" charset="0"/>
            </a:endParaRPr>
          </a:p>
        </p:txBody>
      </p:sp>
      <p:grpSp>
        <p:nvGrpSpPr>
          <p:cNvPr id="23" name="Group 18">
            <a:extLst>
              <a:ext uri="{FF2B5EF4-FFF2-40B4-BE49-F238E27FC236}">
                <a16:creationId xmlns:a16="http://schemas.microsoft.com/office/drawing/2014/main" id="{ED240C6C-74E6-78EC-FE85-5D47697551A4}"/>
              </a:ext>
            </a:extLst>
          </p:cNvPr>
          <p:cNvGrpSpPr/>
          <p:nvPr/>
        </p:nvGrpSpPr>
        <p:grpSpPr>
          <a:xfrm>
            <a:off x="1615140" y="5005999"/>
            <a:ext cx="6019710" cy="6019710"/>
            <a:chOff x="1094543" y="2325514"/>
            <a:chExt cx="689253" cy="689253"/>
          </a:xfrm>
        </p:grpSpPr>
        <p:grpSp>
          <p:nvGrpSpPr>
            <p:cNvPr id="24" name="Group 19">
              <a:extLst>
                <a:ext uri="{FF2B5EF4-FFF2-40B4-BE49-F238E27FC236}">
                  <a16:creationId xmlns:a16="http://schemas.microsoft.com/office/drawing/2014/main" id="{D8D8E83D-408A-41C1-9CAB-806D49D222F7}"/>
                </a:ext>
              </a:extLst>
            </p:cNvPr>
            <p:cNvGrpSpPr/>
            <p:nvPr/>
          </p:nvGrpSpPr>
          <p:grpSpPr>
            <a:xfrm>
              <a:off x="1094543" y="2325514"/>
              <a:ext cx="689253" cy="689253"/>
              <a:chOff x="4126707" y="2563415"/>
              <a:chExt cx="578644" cy="57864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9077758-7E4A-698F-7B4F-3C266E084077}"/>
                  </a:ext>
                </a:extLst>
              </p:cNvPr>
              <p:cNvSpPr/>
              <p:nvPr/>
            </p:nvSpPr>
            <p:spPr>
              <a:xfrm rot="3514607">
                <a:off x="4126706" y="2563416"/>
                <a:ext cx="578645" cy="57864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6400" dirty="0">
                  <a:solidFill>
                    <a:schemeClr val="tx1"/>
                  </a:solidFill>
                  <a:latin typeface="Poppins" pitchFamily="2" charset="0"/>
                  <a:cs typeface="Poppins" pitchFamily="2" charset="0"/>
                </a:endParaRPr>
              </a:p>
            </p:txBody>
          </p:sp>
          <p:sp>
            <p:nvSpPr>
              <p:cNvPr id="28" name="Arc 23">
                <a:extLst>
                  <a:ext uri="{FF2B5EF4-FFF2-40B4-BE49-F238E27FC236}">
                    <a16:creationId xmlns:a16="http://schemas.microsoft.com/office/drawing/2014/main" id="{89586F3A-EB71-2AFC-3090-A184E4E2DBE2}"/>
                  </a:ext>
                </a:extLst>
              </p:cNvPr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258637"/>
                  <a:gd name="adj2" fmla="val 4209789"/>
                </a:avLst>
              </a:prstGeom>
              <a:ln w="7302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d-ID" sz="12000" dirty="0">
                  <a:latin typeface="Poppins" pitchFamily="2" charset="0"/>
                  <a:cs typeface="Poppins" pitchFamily="2" charset="0"/>
                </a:endParaRPr>
              </a:p>
            </p:txBody>
          </p:sp>
        </p:grp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9403540C-AC92-67EB-33C8-426AC70825B0}"/>
                </a:ext>
              </a:extLst>
            </p:cNvPr>
            <p:cNvSpPr txBox="1"/>
            <p:nvPr/>
          </p:nvSpPr>
          <p:spPr>
            <a:xfrm>
              <a:off x="1184755" y="2457058"/>
              <a:ext cx="478349" cy="424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800" b="1" dirty="0">
                  <a:latin typeface="Poppins" pitchFamily="2" charset="0"/>
                  <a:cs typeface="Poppins" pitchFamily="2" charset="0"/>
                </a:rPr>
                <a:t>270+</a:t>
              </a:r>
            </a:p>
            <a:p>
              <a:pPr algn="ctr"/>
              <a:r>
                <a:rPr lang="en-US" sz="5334" dirty="0">
                  <a:latin typeface="Poppins" pitchFamily="2" charset="0"/>
                  <a:cs typeface="Poppins" pitchFamily="2" charset="0"/>
                </a:rPr>
                <a:t>Startup</a:t>
              </a:r>
            </a:p>
            <a:p>
              <a:pPr algn="ctr"/>
              <a:r>
                <a:rPr lang="en-US" sz="5334" dirty="0" err="1">
                  <a:latin typeface="Poppins" pitchFamily="2" charset="0"/>
                  <a:cs typeface="Poppins" pitchFamily="2" charset="0"/>
                </a:rPr>
                <a:t>Sayısı</a:t>
              </a:r>
              <a:endParaRPr lang="id-ID" sz="5334" dirty="0">
                <a:latin typeface="Poppins" pitchFamily="2" charset="0"/>
                <a:cs typeface="Poppins" pitchFamily="2" charset="0"/>
              </a:endParaRPr>
            </a:p>
          </p:txBody>
        </p:sp>
      </p:grpSp>
      <p:grpSp>
        <p:nvGrpSpPr>
          <p:cNvPr id="48" name="Group 19">
            <a:extLst>
              <a:ext uri="{FF2B5EF4-FFF2-40B4-BE49-F238E27FC236}">
                <a16:creationId xmlns:a16="http://schemas.microsoft.com/office/drawing/2014/main" id="{CE59572B-6465-3353-09C4-5D86C17BEEE7}"/>
              </a:ext>
            </a:extLst>
          </p:cNvPr>
          <p:cNvGrpSpPr/>
          <p:nvPr/>
        </p:nvGrpSpPr>
        <p:grpSpPr>
          <a:xfrm>
            <a:off x="6732861" y="4903027"/>
            <a:ext cx="6019710" cy="6019710"/>
            <a:chOff x="4126707" y="2563415"/>
            <a:chExt cx="578644" cy="578645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5BE81C-4123-FA77-EDAF-E220AC21EE1B}"/>
                </a:ext>
              </a:extLst>
            </p:cNvPr>
            <p:cNvSpPr/>
            <p:nvPr/>
          </p:nvSpPr>
          <p:spPr>
            <a:xfrm rot="3514607">
              <a:off x="4126706" y="2563416"/>
              <a:ext cx="578645" cy="5786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4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  <p:sp>
          <p:nvSpPr>
            <p:cNvPr id="51" name="Arc 23">
              <a:extLst>
                <a:ext uri="{FF2B5EF4-FFF2-40B4-BE49-F238E27FC236}">
                  <a16:creationId xmlns:a16="http://schemas.microsoft.com/office/drawing/2014/main" id="{AFDBC0FB-4780-4F73-CDC4-8B272AF69A97}"/>
                </a:ext>
              </a:extLst>
            </p:cNvPr>
            <p:cNvSpPr/>
            <p:nvPr/>
          </p:nvSpPr>
          <p:spPr>
            <a:xfrm>
              <a:off x="4126707" y="2563416"/>
              <a:ext cx="578644" cy="578644"/>
            </a:xfrm>
            <a:prstGeom prst="arc">
              <a:avLst>
                <a:gd name="adj1" fmla="val 4258637"/>
                <a:gd name="adj2" fmla="val 4209789"/>
              </a:avLst>
            </a:prstGeom>
            <a:ln w="730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120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</p:grpSp>
      <p:grpSp>
        <p:nvGrpSpPr>
          <p:cNvPr id="53" name="Group 19">
            <a:extLst>
              <a:ext uri="{FF2B5EF4-FFF2-40B4-BE49-F238E27FC236}">
                <a16:creationId xmlns:a16="http://schemas.microsoft.com/office/drawing/2014/main" id="{649A9AB0-63B9-47C2-EF88-AA59DDEFA350}"/>
              </a:ext>
            </a:extLst>
          </p:cNvPr>
          <p:cNvGrpSpPr/>
          <p:nvPr/>
        </p:nvGrpSpPr>
        <p:grpSpPr>
          <a:xfrm>
            <a:off x="11705835" y="4827065"/>
            <a:ext cx="6019710" cy="6019710"/>
            <a:chOff x="4126707" y="2563415"/>
            <a:chExt cx="578644" cy="57864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5D133A-4111-A012-9C54-99724CC06ED1}"/>
                </a:ext>
              </a:extLst>
            </p:cNvPr>
            <p:cNvSpPr/>
            <p:nvPr/>
          </p:nvSpPr>
          <p:spPr>
            <a:xfrm rot="3514607">
              <a:off x="4126706" y="2563416"/>
              <a:ext cx="578645" cy="5786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4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  <p:sp>
          <p:nvSpPr>
            <p:cNvPr id="56" name="Arc 23">
              <a:extLst>
                <a:ext uri="{FF2B5EF4-FFF2-40B4-BE49-F238E27FC236}">
                  <a16:creationId xmlns:a16="http://schemas.microsoft.com/office/drawing/2014/main" id="{6A114B69-C4E6-FB0A-E8E9-877997BDB7CA}"/>
                </a:ext>
              </a:extLst>
            </p:cNvPr>
            <p:cNvSpPr/>
            <p:nvPr/>
          </p:nvSpPr>
          <p:spPr>
            <a:xfrm>
              <a:off x="4126707" y="2563416"/>
              <a:ext cx="578644" cy="578644"/>
            </a:xfrm>
            <a:prstGeom prst="arc">
              <a:avLst>
                <a:gd name="adj1" fmla="val 4258637"/>
                <a:gd name="adj2" fmla="val 4209789"/>
              </a:avLst>
            </a:prstGeom>
            <a:ln w="730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120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</p:grpSp>
      <p:grpSp>
        <p:nvGrpSpPr>
          <p:cNvPr id="58" name="Group 19">
            <a:extLst>
              <a:ext uri="{FF2B5EF4-FFF2-40B4-BE49-F238E27FC236}">
                <a16:creationId xmlns:a16="http://schemas.microsoft.com/office/drawing/2014/main" id="{A2DE0DF7-8AD8-1C6E-EAC4-7F74A9C96A4B}"/>
              </a:ext>
            </a:extLst>
          </p:cNvPr>
          <p:cNvGrpSpPr/>
          <p:nvPr/>
        </p:nvGrpSpPr>
        <p:grpSpPr>
          <a:xfrm>
            <a:off x="16823555" y="4724091"/>
            <a:ext cx="6019710" cy="6019710"/>
            <a:chOff x="4126707" y="2563415"/>
            <a:chExt cx="578644" cy="578645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C451FD5-D6DC-3F6B-297F-D200F7940B00}"/>
                </a:ext>
              </a:extLst>
            </p:cNvPr>
            <p:cNvSpPr/>
            <p:nvPr/>
          </p:nvSpPr>
          <p:spPr>
            <a:xfrm rot="3514607">
              <a:off x="4126706" y="2563416"/>
              <a:ext cx="578645" cy="5786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4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  <p:sp>
          <p:nvSpPr>
            <p:cNvPr id="61" name="Arc 23">
              <a:extLst>
                <a:ext uri="{FF2B5EF4-FFF2-40B4-BE49-F238E27FC236}">
                  <a16:creationId xmlns:a16="http://schemas.microsoft.com/office/drawing/2014/main" id="{35BC469C-1A16-59CB-A5ED-A58576E10F52}"/>
                </a:ext>
              </a:extLst>
            </p:cNvPr>
            <p:cNvSpPr/>
            <p:nvPr/>
          </p:nvSpPr>
          <p:spPr>
            <a:xfrm>
              <a:off x="4126707" y="2563416"/>
              <a:ext cx="578644" cy="578644"/>
            </a:xfrm>
            <a:prstGeom prst="arc">
              <a:avLst>
                <a:gd name="adj1" fmla="val 4258637"/>
                <a:gd name="adj2" fmla="val 4209789"/>
              </a:avLst>
            </a:prstGeom>
            <a:ln w="730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120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2338A09C-2B88-1709-3A05-2DD48D4D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3550" y="12594194"/>
            <a:ext cx="1131408" cy="648488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8D3C0932-3940-DC47-1710-779BEE97D67B}"/>
              </a:ext>
            </a:extLst>
          </p:cNvPr>
          <p:cNvSpPr txBox="1"/>
          <p:nvPr/>
        </p:nvSpPr>
        <p:spPr>
          <a:xfrm>
            <a:off x="8168486" y="6078900"/>
            <a:ext cx="3227165" cy="370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800" b="1" dirty="0">
                <a:latin typeface="Poppins" pitchFamily="2" charset="0"/>
                <a:cs typeface="Poppins" pitchFamily="2" charset="0"/>
              </a:rPr>
              <a:t>3</a:t>
            </a:r>
            <a:r>
              <a:rPr lang="tr-TR" sz="12800" b="1" dirty="0">
                <a:latin typeface="Poppins" pitchFamily="2" charset="0"/>
                <a:cs typeface="Poppins" pitchFamily="2" charset="0"/>
              </a:rPr>
              <a:t>24</a:t>
            </a:r>
            <a:endParaRPr lang="en-US" sz="12800" b="1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5334" dirty="0" err="1">
                <a:latin typeface="Poppins" pitchFamily="2" charset="0"/>
                <a:cs typeface="Poppins" pitchFamily="2" charset="0"/>
              </a:rPr>
              <a:t>Mezun</a:t>
            </a:r>
            <a:endParaRPr lang="en-US" sz="5334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5334" dirty="0" err="1">
                <a:latin typeface="Poppins" pitchFamily="2" charset="0"/>
                <a:cs typeface="Poppins" pitchFamily="2" charset="0"/>
              </a:rPr>
              <a:t>Sayısı</a:t>
            </a:r>
            <a:endParaRPr lang="id-ID" sz="5334" dirty="0">
              <a:latin typeface="Poppins" pitchFamily="2" charset="0"/>
              <a:cs typeface="Poppins" pitchFamily="2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31B856B-5EE8-CF15-B347-3B420C40474D}"/>
              </a:ext>
            </a:extLst>
          </p:cNvPr>
          <p:cNvSpPr txBox="1">
            <a:spLocks/>
          </p:cNvSpPr>
          <p:nvPr/>
        </p:nvSpPr>
        <p:spPr>
          <a:xfrm>
            <a:off x="2457204" y="1750404"/>
            <a:ext cx="10265864" cy="28849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 err="1">
                <a:latin typeface="Poppins" pitchFamily="2" charset="0"/>
                <a:cs typeface="Poppins" pitchFamily="2" charset="0"/>
              </a:rPr>
              <a:t>Rakamlarla</a:t>
            </a:r>
            <a:br>
              <a:rPr lang="en-US" sz="9600" b="1" dirty="0">
                <a:latin typeface="Poppins" pitchFamily="2" charset="0"/>
                <a:cs typeface="Poppins" pitchFamily="2" charset="0"/>
              </a:rPr>
            </a:br>
            <a:r>
              <a:rPr lang="en-US" sz="7468" b="1" dirty="0">
                <a:solidFill>
                  <a:srgbClr val="FF0000"/>
                </a:solidFill>
                <a:latin typeface="Poppins" pitchFamily="2" charset="0"/>
                <a:cs typeface="Poppins" pitchFamily="2" charset="0"/>
              </a:rPr>
              <a:t>Cube Incubation</a:t>
            </a:r>
            <a:endParaRPr lang="en-US" sz="9600" b="1" dirty="0">
              <a:solidFill>
                <a:srgbClr val="FF0000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EC895DF8-A70C-A2BC-98CF-CDC623966E7A}"/>
              </a:ext>
            </a:extLst>
          </p:cNvPr>
          <p:cNvSpPr txBox="1"/>
          <p:nvPr/>
        </p:nvSpPr>
        <p:spPr>
          <a:xfrm>
            <a:off x="12710206" y="5969109"/>
            <a:ext cx="4177747" cy="4360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800" b="1" dirty="0">
                <a:latin typeface="Poppins" pitchFamily="2" charset="0"/>
                <a:cs typeface="Poppins" pitchFamily="2" charset="0"/>
              </a:rPr>
              <a:t>120+</a:t>
            </a:r>
          </a:p>
          <a:p>
            <a:pPr algn="ctr"/>
            <a:r>
              <a:rPr lang="en-US" sz="4268" dirty="0" err="1">
                <a:latin typeface="Poppins" pitchFamily="2" charset="0"/>
                <a:cs typeface="Poppins" pitchFamily="2" charset="0"/>
              </a:rPr>
              <a:t>Teknopark’a</a:t>
            </a:r>
            <a:endParaRPr lang="en-US" sz="4268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5334" dirty="0" err="1">
                <a:latin typeface="Poppins" pitchFamily="2" charset="0"/>
                <a:cs typeface="Poppins" pitchFamily="2" charset="0"/>
              </a:rPr>
              <a:t>Geçen</a:t>
            </a:r>
            <a:endParaRPr lang="en-US" sz="5334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5334" dirty="0" err="1">
                <a:latin typeface="Poppins" pitchFamily="2" charset="0"/>
                <a:cs typeface="Poppins" pitchFamily="2" charset="0"/>
              </a:rPr>
              <a:t>Firma</a:t>
            </a:r>
            <a:endParaRPr lang="id-ID" sz="5334" dirty="0">
              <a:latin typeface="Poppins" pitchFamily="2" charset="0"/>
              <a:cs typeface="Poppins" pitchFamily="2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D7CE472A-895F-2E9E-16A7-6569EED5DC99}"/>
              </a:ext>
            </a:extLst>
          </p:cNvPr>
          <p:cNvSpPr txBox="1"/>
          <p:nvPr/>
        </p:nvSpPr>
        <p:spPr>
          <a:xfrm>
            <a:off x="18091084" y="6002208"/>
            <a:ext cx="3877985" cy="370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2800" b="1" dirty="0">
                <a:latin typeface="Poppins" pitchFamily="2" charset="0"/>
                <a:cs typeface="Poppins" pitchFamily="2" charset="0"/>
              </a:rPr>
              <a:t>1052</a:t>
            </a:r>
            <a:endParaRPr lang="en-US" sz="12800" b="1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5334" dirty="0" err="1">
                <a:latin typeface="Poppins" pitchFamily="2" charset="0"/>
                <a:cs typeface="Poppins" pitchFamily="2" charset="0"/>
              </a:rPr>
              <a:t>Toplam</a:t>
            </a:r>
            <a:endParaRPr lang="en-US" sz="5334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5334" dirty="0">
                <a:latin typeface="Poppins" pitchFamily="2" charset="0"/>
                <a:cs typeface="Poppins" pitchFamily="2" charset="0"/>
              </a:rPr>
              <a:t>Proje</a:t>
            </a:r>
            <a:endParaRPr lang="id-ID" sz="5334" dirty="0">
              <a:latin typeface="Poppins" pitchFamily="2" charset="0"/>
              <a:cs typeface="Poppi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143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pic>
        <p:nvPicPr>
          <p:cNvPr id="6" name="Resim 5" descr="su, mavi, sıvı, kabarcık içeren bir resim&#10;&#10;Açıklama otomatik olarak oluşturuldu">
            <a:extLst>
              <a:ext uri="{FF2B5EF4-FFF2-40B4-BE49-F238E27FC236}">
                <a16:creationId xmlns:a16="http://schemas.microsoft.com/office/drawing/2014/main" id="{E9FD8168-FF4B-5427-5CC1-87E87B6829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8626"/>
            <a:ext cx="24384001" cy="15433041"/>
          </a:xfrm>
          <a:prstGeom prst="rect">
            <a:avLst/>
          </a:prstGeom>
        </p:spPr>
      </p:pic>
      <p:pic>
        <p:nvPicPr>
          <p:cNvPr id="5" name="Görüntü" descr="Görüntü">
            <a:extLst>
              <a:ext uri="{FF2B5EF4-FFF2-40B4-BE49-F238E27FC236}">
                <a16:creationId xmlns:a16="http://schemas.microsoft.com/office/drawing/2014/main" id="{E85021F5-86BA-4ED2-A0E8-5639728F8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42" y="5475530"/>
            <a:ext cx="13553116" cy="3018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603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DCB89CDC-DDEA-4B1A-EB72-C166729C1895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F47FF348-A06C-36CD-464B-B69DE18BFC32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E4F26B4-DBAB-04DA-2216-67827CAD58A1}"/>
              </a:ext>
            </a:extLst>
          </p:cNvPr>
          <p:cNvSpPr txBox="1"/>
          <p:nvPr/>
        </p:nvSpPr>
        <p:spPr>
          <a:xfrm>
            <a:off x="1971756" y="1798339"/>
            <a:ext cx="18823470" cy="1961392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33867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Connectto Teknoloji Transfer Ofisi</a:t>
            </a:r>
          </a:p>
          <a:p>
            <a:r>
              <a:rPr lang="tr-TR" sz="760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Hakkında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28173C87-96EE-40FC-5191-F38988EADEAA}"/>
              </a:ext>
            </a:extLst>
          </p:cNvPr>
          <p:cNvSpPr txBox="1"/>
          <p:nvPr/>
        </p:nvSpPr>
        <p:spPr>
          <a:xfrm>
            <a:off x="3020618" y="4201873"/>
            <a:ext cx="18342764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3000"/>
              </a:spcBef>
              <a:buClr>
                <a:schemeClr val="accent1"/>
              </a:buClr>
              <a:buSzPct val="130000"/>
            </a:pPr>
            <a:r>
              <a:rPr lang="tr-TR" sz="30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Connectto</a:t>
            </a:r>
            <a:r>
              <a:rPr lang="tr-TR" sz="3000" dirty="0">
                <a:latin typeface="Poppins" panose="00000500000000000000" pitchFamily="2" charset="-94"/>
                <a:cs typeface="Poppins" panose="00000500000000000000" pitchFamily="2" charset="-94"/>
              </a:rPr>
              <a:t>, ulusal ve uluslararası rekabet gücü yüksek, ileri teknoloji üreten ve kullanan paydaşlara, ülkemizin hedef stratejilerine uygun olarak; Üniversite-Sanayi ve Sanayi-Sanayi iş birliklerinin güçlendirilmesine, bilginin teknoloji transfer ekosisteminde değere dönüştürülmesine, Ar-</a:t>
            </a:r>
            <a:r>
              <a:rPr lang="tr-TR" sz="3000" dirty="0" err="1">
                <a:latin typeface="Poppins" panose="00000500000000000000" pitchFamily="2" charset="-94"/>
                <a:cs typeface="Poppins" panose="00000500000000000000" pitchFamily="2" charset="-94"/>
              </a:rPr>
              <a:t>Ge</a:t>
            </a:r>
            <a:r>
              <a:rPr lang="tr-TR" sz="3000" dirty="0">
                <a:latin typeface="Poppins" panose="00000500000000000000" pitchFamily="2" charset="-94"/>
                <a:cs typeface="Poppins" panose="00000500000000000000" pitchFamily="2" charset="-94"/>
              </a:rPr>
              <a:t> ve inovatif faaliyetlerin yaygınlaşmasına, fikri ve sınai mülkiyet haklarının korunmasına ve teknolojinin ekonomiye kazandırılarak yüksek katma değerle ticarileşmesine öncü bir ara yüz kuruluşu olarak hizmet vermektir.</a:t>
            </a:r>
          </a:p>
        </p:txBody>
      </p:sp>
      <p:pic>
        <p:nvPicPr>
          <p:cNvPr id="12" name="Resim 11" descr="giyim, adam, insan, kişi, şahıs, araba lastiği içeren bir resim&#10;&#10;Açıklama otomatik olarak oluşturuldu">
            <a:extLst>
              <a:ext uri="{FF2B5EF4-FFF2-40B4-BE49-F238E27FC236}">
                <a16:creationId xmlns:a16="http://schemas.microsoft.com/office/drawing/2014/main" id="{FAAFE9E9-877F-9958-A014-93C071648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47" y="8643016"/>
            <a:ext cx="4459092" cy="3274645"/>
          </a:xfrm>
          <a:prstGeom prst="rect">
            <a:avLst/>
          </a:prstGeom>
        </p:spPr>
      </p:pic>
      <p:pic>
        <p:nvPicPr>
          <p:cNvPr id="14" name="Resim 13" descr="araba lastiği, tekerlek, giyim, kişi, şahıs içeren bir resim&#10;&#10;Açıklama otomatik olarak oluşturuldu">
            <a:extLst>
              <a:ext uri="{FF2B5EF4-FFF2-40B4-BE49-F238E27FC236}">
                <a16:creationId xmlns:a16="http://schemas.microsoft.com/office/drawing/2014/main" id="{5523AF3C-0DFC-7BE0-9DB5-B233BC0D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21" y="8643016"/>
            <a:ext cx="4829466" cy="3274645"/>
          </a:xfrm>
          <a:prstGeom prst="rect">
            <a:avLst/>
          </a:prstGeom>
        </p:spPr>
      </p:pic>
      <p:pic>
        <p:nvPicPr>
          <p:cNvPr id="16" name="Resim 15" descr="giyim, adam, insan, kişi, şahıs, takım elbise içeren bir resim&#10;&#10;Açıklama otomatik olarak oluşturuldu">
            <a:extLst>
              <a:ext uri="{FF2B5EF4-FFF2-40B4-BE49-F238E27FC236}">
                <a16:creationId xmlns:a16="http://schemas.microsoft.com/office/drawing/2014/main" id="{30F6D12D-A895-2F51-F22C-D96959FBC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369" y="8643015"/>
            <a:ext cx="4910434" cy="3274645"/>
          </a:xfrm>
          <a:prstGeom prst="rect">
            <a:avLst/>
          </a:prstGeom>
        </p:spPr>
      </p:pic>
      <p:pic>
        <p:nvPicPr>
          <p:cNvPr id="20" name="Resim 19" descr="insan yüzü, giyim, takım elbise, kişi, şahıs içeren bir resim&#10;&#10;Açıklama otomatik olarak oluşturuldu">
            <a:extLst>
              <a:ext uri="{FF2B5EF4-FFF2-40B4-BE49-F238E27FC236}">
                <a16:creationId xmlns:a16="http://schemas.microsoft.com/office/drawing/2014/main" id="{7AAA4DEB-5F72-31BE-E2F2-4590AB4AC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41" y="8643016"/>
            <a:ext cx="5938309" cy="3274645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EA5698AD-FA72-EF94-3085-22B1D104D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541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6325D0-E104-44D2-A306-5F6252784C50}"/>
              </a:ext>
            </a:extLst>
          </p:cNvPr>
          <p:cNvSpPr txBox="1"/>
          <p:nvPr/>
        </p:nvSpPr>
        <p:spPr>
          <a:xfrm>
            <a:off x="12947602" y="1797544"/>
            <a:ext cx="2346796" cy="19020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9</a:t>
            </a:r>
            <a:endParaRPr lang="en-US" sz="3200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b="1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Odak Teknoloji</a:t>
            </a:r>
            <a:endParaRPr lang="en-US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A3EE1-E6B7-41FE-BBCE-C2685C3149DA}"/>
              </a:ext>
            </a:extLst>
          </p:cNvPr>
          <p:cNvSpPr txBox="1"/>
          <p:nvPr/>
        </p:nvSpPr>
        <p:spPr>
          <a:xfrm>
            <a:off x="2143298" y="1203524"/>
            <a:ext cx="10220239" cy="1961392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33867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ea typeface="Verdana" panose="020B0604030504040204" pitchFamily="34" charset="0"/>
                <a:cs typeface="Poppins Medium" panose="00000600000000000000" pitchFamily="2" charset="-94"/>
              </a:rPr>
              <a:t>Teknopark İstanbul</a:t>
            </a:r>
          </a:p>
          <a:p>
            <a:r>
              <a:rPr lang="tr-TR" sz="7600" dirty="0">
                <a:solidFill>
                  <a:srgbClr val="FF0000"/>
                </a:solidFill>
                <a:latin typeface="Poppins Medium" panose="00000600000000000000" pitchFamily="2" charset="-94"/>
                <a:ea typeface="Verdana" panose="020B0604030504040204" pitchFamily="34" charset="0"/>
                <a:cs typeface="Poppins Medium" panose="00000600000000000000" pitchFamily="2" charset="-94"/>
              </a:rPr>
              <a:t>Firma Buluşmaları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F5102-75A7-48B7-AC99-0E07F9CA99B8}"/>
              </a:ext>
            </a:extLst>
          </p:cNvPr>
          <p:cNvSpPr txBox="1"/>
          <p:nvPr/>
        </p:nvSpPr>
        <p:spPr>
          <a:xfrm>
            <a:off x="20429961" y="1810565"/>
            <a:ext cx="2515112" cy="19020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430</a:t>
            </a:r>
            <a:r>
              <a:rPr lang="en-US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+</a:t>
            </a:r>
            <a:endParaRPr lang="en-US" sz="3200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b="1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B2B Görüşmeler</a:t>
            </a:r>
            <a:endParaRPr lang="en-US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B7004-1FC7-43A1-B517-5226A83110C2}"/>
              </a:ext>
            </a:extLst>
          </p:cNvPr>
          <p:cNvSpPr txBox="1"/>
          <p:nvPr/>
        </p:nvSpPr>
        <p:spPr>
          <a:xfrm>
            <a:off x="15878463" y="1828005"/>
            <a:ext cx="3967433" cy="19020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140</a:t>
            </a:r>
            <a:r>
              <a:rPr lang="en-US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+</a:t>
            </a:r>
            <a:endParaRPr lang="en-US" sz="3200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b="1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Firma Tanıtım Sunumları</a:t>
            </a:r>
            <a:endParaRPr lang="en-US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2C00D-C15B-40C5-8C3A-C9D2B84CBD7B}"/>
              </a:ext>
            </a:extLst>
          </p:cNvPr>
          <p:cNvSpPr txBox="1"/>
          <p:nvPr/>
        </p:nvSpPr>
        <p:spPr>
          <a:xfrm>
            <a:off x="12975855" y="4212879"/>
            <a:ext cx="9772651" cy="8313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 İstanbul Firma Buluşmaları aşağıda yer odak teknolojiler alanında toplamda 9 Kere düzenlendi. </a:t>
            </a:r>
          </a:p>
          <a:p>
            <a:pPr marL="457206" indent="-457206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Enerji Teknolojileri,    </a:t>
            </a:r>
          </a:p>
          <a:p>
            <a:pPr marL="457206" indent="-457206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Denizcilik Teknolojileri,</a:t>
            </a:r>
          </a:p>
          <a:p>
            <a:pPr marL="457206" indent="-457206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Sağlık Teknolojileri,</a:t>
            </a:r>
          </a:p>
          <a:p>
            <a:pPr marL="457206" indent="-457206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İleri Malzeme Teknolojileri,  </a:t>
            </a:r>
          </a:p>
          <a:p>
            <a:pPr marL="457206" indent="-457206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Siber Güvenlik Teknolojileri,</a:t>
            </a:r>
          </a:p>
          <a:p>
            <a:pPr marL="457206" indent="-457206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Biyoteknoloji,</a:t>
            </a:r>
          </a:p>
          <a:p>
            <a:pPr marL="457206" indent="-457206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Yapay Zeka Teknolojileri,</a:t>
            </a:r>
          </a:p>
          <a:p>
            <a:pPr marL="457206" indent="-457206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Optronik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,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Mekatronik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ve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Sensör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Teknolojileri,</a:t>
            </a:r>
          </a:p>
          <a:p>
            <a:pPr marL="457206" indent="-457206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Ulaştırma Teknolojileri</a:t>
            </a:r>
            <a:endParaRPr lang="en-US" dirty="0">
              <a:solidFill>
                <a:schemeClr val="tx2">
                  <a:lumMod val="50000"/>
                  <a:alpha val="7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C9DA68EF-1BB3-7B61-9DFD-D398AD67BBA3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A69901F6-5807-081C-2F6B-7C8E0DFB6493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pic>
        <p:nvPicPr>
          <p:cNvPr id="20" name="Resim Yer Tutucusu 22">
            <a:extLst>
              <a:ext uri="{FF2B5EF4-FFF2-40B4-BE49-F238E27FC236}">
                <a16:creationId xmlns:a16="http://schemas.microsoft.com/office/drawing/2014/main" id="{C08CE453-19B1-484F-A50C-40743BC22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88" t="8664" r="12848" b="19082"/>
          <a:stretch/>
        </p:blipFill>
        <p:spPr>
          <a:xfrm rot="5400000">
            <a:off x="6234463" y="4313719"/>
            <a:ext cx="3862739" cy="3655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Resim Yer Tutucusu 28">
            <a:extLst>
              <a:ext uri="{FF2B5EF4-FFF2-40B4-BE49-F238E27FC236}">
                <a16:creationId xmlns:a16="http://schemas.microsoft.com/office/drawing/2014/main" id="{AF34280D-926D-46CE-BE57-FC06DC26D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1" t="26110" b="-92"/>
          <a:stretch/>
        </p:blipFill>
        <p:spPr>
          <a:xfrm>
            <a:off x="2011649" y="8311420"/>
            <a:ext cx="3657208" cy="3862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Metin kutusu 21">
            <a:extLst>
              <a:ext uri="{FF2B5EF4-FFF2-40B4-BE49-F238E27FC236}">
                <a16:creationId xmlns:a16="http://schemas.microsoft.com/office/drawing/2014/main" id="{2A735435-5B67-4B4F-9FE4-43F7258FECEA}"/>
              </a:ext>
            </a:extLst>
          </p:cNvPr>
          <p:cNvSpPr txBox="1"/>
          <p:nvPr/>
        </p:nvSpPr>
        <p:spPr>
          <a:xfrm>
            <a:off x="5923066" y="8571991"/>
            <a:ext cx="424419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 İstanbul Firma Buluşmaları </a:t>
            </a:r>
            <a:r>
              <a:rPr lang="tr-TR" sz="2000" dirty="0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her ay bir odak alanı özelinde, firmalarımızın tanıtım sunumları ve ardından </a:t>
            </a:r>
            <a:r>
              <a:rPr lang="tr-TR" sz="2000" dirty="0" err="1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B2B</a:t>
            </a:r>
            <a:r>
              <a:rPr lang="tr-TR" sz="2000" dirty="0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görüşmelerin gerçekleştirdiği bir etkinliktir. </a:t>
            </a:r>
          </a:p>
          <a:p>
            <a:endParaRPr lang="tr-TR" sz="2000" b="1" dirty="0">
              <a:solidFill>
                <a:schemeClr val="tx1">
                  <a:alpha val="7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r>
              <a:rPr lang="tr-TR" sz="2000" b="1" dirty="0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 İstanbul Firma Buluşmaları </a:t>
            </a:r>
            <a:r>
              <a:rPr lang="tr-TR" sz="2000" dirty="0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ile firmalarımızın iş birliği zemininde bir araya gelmesi amaçlanmıştır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31681F-4D87-4695-A27F-62BA4D1EE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19" y="4210068"/>
            <a:ext cx="3934056" cy="3862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E4DAD4AE-8777-6FEB-DDF2-E0BFD350B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891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Line">
            <a:extLst>
              <a:ext uri="{FF2B5EF4-FFF2-40B4-BE49-F238E27FC236}">
                <a16:creationId xmlns:a16="http://schemas.microsoft.com/office/drawing/2014/main" id="{CCCF3E2C-55A5-4115-8642-878692EE6126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B6C1F877-92DB-4921-81C5-A74309DD4F30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pic>
        <p:nvPicPr>
          <p:cNvPr id="34" name="Resim 33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  <p:sp>
        <p:nvSpPr>
          <p:cNvPr id="2" name="AutoShape 7">
            <a:extLst>
              <a:ext uri="{FF2B5EF4-FFF2-40B4-BE49-F238E27FC236}">
                <a16:creationId xmlns:a16="http://schemas.microsoft.com/office/drawing/2014/main" id="{17450B09-F82C-8170-8265-6D2D4ABA6682}"/>
              </a:ext>
            </a:extLst>
          </p:cNvPr>
          <p:cNvSpPr>
            <a:spLocks/>
          </p:cNvSpPr>
          <p:nvPr/>
        </p:nvSpPr>
        <p:spPr bwMode="auto">
          <a:xfrm>
            <a:off x="7561193" y="5109186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7E6D11DC-4FD6-BC93-E8A7-870F272C11E2}"/>
              </a:ext>
            </a:extLst>
          </p:cNvPr>
          <p:cNvSpPr>
            <a:spLocks/>
          </p:cNvSpPr>
          <p:nvPr/>
        </p:nvSpPr>
        <p:spPr bwMode="auto">
          <a:xfrm rot="10800000">
            <a:off x="2429408" y="5948825"/>
            <a:ext cx="3901880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56C11A20-D93B-D7CF-94F4-8FD1128B2790}"/>
              </a:ext>
            </a:extLst>
          </p:cNvPr>
          <p:cNvSpPr>
            <a:spLocks/>
          </p:cNvSpPr>
          <p:nvPr/>
        </p:nvSpPr>
        <p:spPr bwMode="auto">
          <a:xfrm rot="10800000">
            <a:off x="7642090" y="5948825"/>
            <a:ext cx="3901880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1852D659-FB5F-DA1C-426C-A918D79A17E3}"/>
              </a:ext>
            </a:extLst>
          </p:cNvPr>
          <p:cNvSpPr>
            <a:spLocks/>
          </p:cNvSpPr>
          <p:nvPr/>
        </p:nvSpPr>
        <p:spPr bwMode="auto">
          <a:xfrm rot="10800000">
            <a:off x="12702372" y="5948825"/>
            <a:ext cx="3901880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F37F1C6D-1CE8-A517-0CB2-925F7F09F105}"/>
              </a:ext>
            </a:extLst>
          </p:cNvPr>
          <p:cNvSpPr>
            <a:spLocks/>
          </p:cNvSpPr>
          <p:nvPr/>
        </p:nvSpPr>
        <p:spPr bwMode="auto">
          <a:xfrm rot="10800000">
            <a:off x="17838854" y="5948825"/>
            <a:ext cx="3901880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BDCA9094-DA05-5C3B-008B-AD3DA78E4B86}"/>
              </a:ext>
            </a:extLst>
          </p:cNvPr>
          <p:cNvSpPr>
            <a:spLocks/>
          </p:cNvSpPr>
          <p:nvPr/>
        </p:nvSpPr>
        <p:spPr bwMode="auto">
          <a:xfrm>
            <a:off x="2429408" y="5109186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FC1AF1BC-61E6-F220-3B85-6946F40F1FA8}"/>
              </a:ext>
            </a:extLst>
          </p:cNvPr>
          <p:cNvSpPr>
            <a:spLocks/>
          </p:cNvSpPr>
          <p:nvPr/>
        </p:nvSpPr>
        <p:spPr bwMode="auto">
          <a:xfrm>
            <a:off x="12692978" y="5109186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B6A920CB-5CDC-5C4E-9166-5388FECD94E0}"/>
              </a:ext>
            </a:extLst>
          </p:cNvPr>
          <p:cNvSpPr>
            <a:spLocks/>
          </p:cNvSpPr>
          <p:nvPr/>
        </p:nvSpPr>
        <p:spPr bwMode="auto">
          <a:xfrm>
            <a:off x="17824762" y="5109186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999B217B-4B88-AC6B-EEDD-F9EA9192CC17}"/>
              </a:ext>
            </a:extLst>
          </p:cNvPr>
          <p:cNvSpPr>
            <a:spLocks/>
          </p:cNvSpPr>
          <p:nvPr/>
        </p:nvSpPr>
        <p:spPr bwMode="auto">
          <a:xfrm>
            <a:off x="1979159" y="5161271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solidFill>
                  <a:srgbClr val="FFFFFF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Kuruluş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A316392B-DCFB-CA1C-8419-757A26D00969}"/>
              </a:ext>
            </a:extLst>
          </p:cNvPr>
          <p:cNvSpPr>
            <a:spLocks/>
          </p:cNvSpPr>
          <p:nvPr/>
        </p:nvSpPr>
        <p:spPr bwMode="auto">
          <a:xfrm>
            <a:off x="7186112" y="5161271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solidFill>
                  <a:srgbClr val="FFFFFF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Fon Büyüklüğü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C6746A5A-42E9-A4BC-B16F-BA164435BF5B}"/>
              </a:ext>
            </a:extLst>
          </p:cNvPr>
          <p:cNvSpPr>
            <a:spLocks/>
          </p:cNvSpPr>
          <p:nvPr/>
        </p:nvSpPr>
        <p:spPr bwMode="auto">
          <a:xfrm>
            <a:off x="12297815" y="5161271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solidFill>
                  <a:srgbClr val="FFFFFF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Ort. Yatırım Büyüklüğü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9FE99EAC-DED7-526E-D6CC-FDAD575AE54E}"/>
              </a:ext>
            </a:extLst>
          </p:cNvPr>
          <p:cNvSpPr>
            <a:spLocks/>
          </p:cNvSpPr>
          <p:nvPr/>
        </p:nvSpPr>
        <p:spPr bwMode="auto">
          <a:xfrm>
            <a:off x="17428567" y="5161271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solidFill>
                  <a:srgbClr val="FFFFFF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Aşama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F25FC0B5-5DAC-E2DC-CF43-F532117B6F99}"/>
              </a:ext>
            </a:extLst>
          </p:cNvPr>
          <p:cNvSpPr>
            <a:spLocks/>
          </p:cNvSpPr>
          <p:nvPr/>
        </p:nvSpPr>
        <p:spPr bwMode="auto">
          <a:xfrm rot="5400000">
            <a:off x="7487553" y="9829473"/>
            <a:ext cx="1403575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0DB1B378-7642-36FE-8799-A6DC461C1A2B}"/>
              </a:ext>
            </a:extLst>
          </p:cNvPr>
          <p:cNvSpPr>
            <a:spLocks/>
          </p:cNvSpPr>
          <p:nvPr/>
        </p:nvSpPr>
        <p:spPr bwMode="auto">
          <a:xfrm>
            <a:off x="3652889" y="9923473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48" name="AutoShape 12">
            <a:extLst>
              <a:ext uri="{FF2B5EF4-FFF2-40B4-BE49-F238E27FC236}">
                <a16:creationId xmlns:a16="http://schemas.microsoft.com/office/drawing/2014/main" id="{D322973C-0AA2-794E-BF6F-E6DA0D709110}"/>
              </a:ext>
            </a:extLst>
          </p:cNvPr>
          <p:cNvSpPr>
            <a:spLocks/>
          </p:cNvSpPr>
          <p:nvPr/>
        </p:nvSpPr>
        <p:spPr bwMode="auto">
          <a:xfrm>
            <a:off x="3210609" y="9978281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solidFill>
                  <a:srgbClr val="FFFFFF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p14="http://schemas.microsoft.com/office/powerpoint/2010/main" xmlns:a14="http://schemas.microsoft.com/office/drawing/2010/main" xmlns:ma14="http://schemas.microsoft.com/office/mac/drawingml/2011/main" xmlns:m="http://schemas.openxmlformats.org/officeDocument/2006/math" xmlns:a16="http://schemas.microsoft.com/office/drawing/2014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Odak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pic>
        <p:nvPicPr>
          <p:cNvPr id="49" name="Resim 48" descr="ekran görüntüsü, metin, siyah içeren bir resim&#10;&#10;Açıklama otomatik olarak oluşturuldu">
            <a:extLst>
              <a:ext uri="{FF2B5EF4-FFF2-40B4-BE49-F238E27FC236}">
                <a16:creationId xmlns:a16="http://schemas.microsoft.com/office/drawing/2014/main" id="{6108A2EA-9BA0-9F0A-F741-A05438EDF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02" y="8412164"/>
            <a:ext cx="12015288" cy="3558446"/>
          </a:xfrm>
          <a:prstGeom prst="rect">
            <a:avLst/>
          </a:prstGeom>
        </p:spPr>
      </p:pic>
      <p:sp>
        <p:nvSpPr>
          <p:cNvPr id="50" name="object 3">
            <a:extLst>
              <a:ext uri="{FF2B5EF4-FFF2-40B4-BE49-F238E27FC236}">
                <a16:creationId xmlns:a16="http://schemas.microsoft.com/office/drawing/2014/main" id="{1198F17A-2590-AEEB-6F11-A2A413F738EE}"/>
              </a:ext>
            </a:extLst>
          </p:cNvPr>
          <p:cNvSpPr txBox="1"/>
          <p:nvPr/>
        </p:nvSpPr>
        <p:spPr>
          <a:xfrm>
            <a:off x="13679127" y="9738095"/>
            <a:ext cx="2257184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İLERİ MALZEME</a:t>
            </a:r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767BB256-9CEA-F83B-5D67-6855C73D0275}"/>
              </a:ext>
            </a:extLst>
          </p:cNvPr>
          <p:cNvSpPr txBox="1"/>
          <p:nvPr/>
        </p:nvSpPr>
        <p:spPr>
          <a:xfrm>
            <a:off x="13902903" y="11867197"/>
            <a:ext cx="1946500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SİBER GÜVENLİK</a:t>
            </a:r>
          </a:p>
        </p:txBody>
      </p:sp>
      <p:sp>
        <p:nvSpPr>
          <p:cNvPr id="52" name="object 5">
            <a:extLst>
              <a:ext uri="{FF2B5EF4-FFF2-40B4-BE49-F238E27FC236}">
                <a16:creationId xmlns:a16="http://schemas.microsoft.com/office/drawing/2014/main" id="{E37AA971-B43F-73F0-9700-81A807C6B024}"/>
              </a:ext>
            </a:extLst>
          </p:cNvPr>
          <p:cNvSpPr txBox="1"/>
          <p:nvPr/>
        </p:nvSpPr>
        <p:spPr>
          <a:xfrm>
            <a:off x="16147804" y="11867197"/>
            <a:ext cx="1848639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YAPAY ZEKA</a:t>
            </a:r>
          </a:p>
        </p:txBody>
      </p:sp>
      <p:sp>
        <p:nvSpPr>
          <p:cNvPr id="53" name="object 6">
            <a:extLst>
              <a:ext uri="{FF2B5EF4-FFF2-40B4-BE49-F238E27FC236}">
                <a16:creationId xmlns:a16="http://schemas.microsoft.com/office/drawing/2014/main" id="{45C2D6DB-3CE7-0BD4-92EB-675F9149A3AA}"/>
              </a:ext>
            </a:extLst>
          </p:cNvPr>
          <p:cNvSpPr txBox="1"/>
          <p:nvPr/>
        </p:nvSpPr>
        <p:spPr>
          <a:xfrm>
            <a:off x="8685984" y="9738095"/>
            <a:ext cx="2470405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ULAŞTIRMA</a:t>
            </a:r>
          </a:p>
        </p:txBody>
      </p:sp>
      <p:sp>
        <p:nvSpPr>
          <p:cNvPr id="54" name="object 7">
            <a:extLst>
              <a:ext uri="{FF2B5EF4-FFF2-40B4-BE49-F238E27FC236}">
                <a16:creationId xmlns:a16="http://schemas.microsoft.com/office/drawing/2014/main" id="{1F3B05DC-01C2-16B9-AE22-3FF7F147EEE7}"/>
              </a:ext>
            </a:extLst>
          </p:cNvPr>
          <p:cNvSpPr txBox="1"/>
          <p:nvPr/>
        </p:nvSpPr>
        <p:spPr>
          <a:xfrm>
            <a:off x="11376240" y="9738095"/>
            <a:ext cx="1940551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ENERJİ</a:t>
            </a:r>
          </a:p>
        </p:txBody>
      </p:sp>
      <p:sp>
        <p:nvSpPr>
          <p:cNvPr id="56" name="object 9">
            <a:extLst>
              <a:ext uri="{FF2B5EF4-FFF2-40B4-BE49-F238E27FC236}">
                <a16:creationId xmlns:a16="http://schemas.microsoft.com/office/drawing/2014/main" id="{F0A68F25-1047-9DC4-D4A7-E4F857605FC0}"/>
              </a:ext>
            </a:extLst>
          </p:cNvPr>
          <p:cNvSpPr txBox="1"/>
          <p:nvPr/>
        </p:nvSpPr>
        <p:spPr>
          <a:xfrm>
            <a:off x="16265939" y="9738095"/>
            <a:ext cx="1519923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SAVUNMA</a:t>
            </a:r>
          </a:p>
        </p:txBody>
      </p:sp>
      <p:sp>
        <p:nvSpPr>
          <p:cNvPr id="57" name="object 26">
            <a:extLst>
              <a:ext uri="{FF2B5EF4-FFF2-40B4-BE49-F238E27FC236}">
                <a16:creationId xmlns:a16="http://schemas.microsoft.com/office/drawing/2014/main" id="{F050F0F2-304F-C800-BC83-FB8B81DB9B1A}"/>
              </a:ext>
            </a:extLst>
          </p:cNvPr>
          <p:cNvSpPr txBox="1"/>
          <p:nvPr/>
        </p:nvSpPr>
        <p:spPr>
          <a:xfrm>
            <a:off x="18400820" y="11867197"/>
            <a:ext cx="2388673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BİYOTEKNOLOJİ</a:t>
            </a:r>
          </a:p>
        </p:txBody>
      </p:sp>
      <p:sp>
        <p:nvSpPr>
          <p:cNvPr id="58" name="object 27">
            <a:extLst>
              <a:ext uri="{FF2B5EF4-FFF2-40B4-BE49-F238E27FC236}">
                <a16:creationId xmlns:a16="http://schemas.microsoft.com/office/drawing/2014/main" id="{B77765B8-613E-3380-7BCF-BB3A4308552E}"/>
              </a:ext>
            </a:extLst>
          </p:cNvPr>
          <p:cNvSpPr txBox="1"/>
          <p:nvPr/>
        </p:nvSpPr>
        <p:spPr>
          <a:xfrm>
            <a:off x="18174137" y="9738095"/>
            <a:ext cx="2470406" cy="27186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YAŞAM BİLİMLERİ</a:t>
            </a:r>
          </a:p>
        </p:txBody>
      </p:sp>
      <p:sp>
        <p:nvSpPr>
          <p:cNvPr id="60" name="object 6">
            <a:extLst>
              <a:ext uri="{FF2B5EF4-FFF2-40B4-BE49-F238E27FC236}">
                <a16:creationId xmlns:a16="http://schemas.microsoft.com/office/drawing/2014/main" id="{622AEA5F-7BEC-9989-EB5C-027B5256F362}"/>
              </a:ext>
            </a:extLst>
          </p:cNvPr>
          <p:cNvSpPr txBox="1"/>
          <p:nvPr/>
        </p:nvSpPr>
        <p:spPr>
          <a:xfrm>
            <a:off x="3130630" y="6861364"/>
            <a:ext cx="2470405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2023</a:t>
            </a:r>
          </a:p>
        </p:txBody>
      </p:sp>
      <p:sp>
        <p:nvSpPr>
          <p:cNvPr id="61" name="object 6">
            <a:extLst>
              <a:ext uri="{FF2B5EF4-FFF2-40B4-BE49-F238E27FC236}">
                <a16:creationId xmlns:a16="http://schemas.microsoft.com/office/drawing/2014/main" id="{18987D45-2DCE-C1CD-279A-7EA4604E2BC7}"/>
              </a:ext>
            </a:extLst>
          </p:cNvPr>
          <p:cNvSpPr txBox="1"/>
          <p:nvPr/>
        </p:nvSpPr>
        <p:spPr>
          <a:xfrm>
            <a:off x="8353321" y="6861364"/>
            <a:ext cx="2470405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323,5 MN </a:t>
            </a:r>
            <a:r>
              <a:rPr lang="tr-TR" b="1" i="0" dirty="0">
                <a:solidFill>
                  <a:schemeClr val="bg2">
                    <a:lumMod val="1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₺</a:t>
            </a:r>
            <a:endParaRPr lang="tr-TR" b="1" spc="200" dirty="0">
              <a:solidFill>
                <a:schemeClr val="bg2">
                  <a:lumMod val="1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62" name="object 6">
            <a:extLst>
              <a:ext uri="{FF2B5EF4-FFF2-40B4-BE49-F238E27FC236}">
                <a16:creationId xmlns:a16="http://schemas.microsoft.com/office/drawing/2014/main" id="{E1F1FE2A-BF08-3EA1-CAB6-9E5EEB471A1F}"/>
              </a:ext>
            </a:extLst>
          </p:cNvPr>
          <p:cNvSpPr txBox="1"/>
          <p:nvPr/>
        </p:nvSpPr>
        <p:spPr>
          <a:xfrm>
            <a:off x="13419791" y="6861364"/>
            <a:ext cx="2470405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250 K $</a:t>
            </a:r>
          </a:p>
        </p:txBody>
      </p:sp>
      <p:sp>
        <p:nvSpPr>
          <p:cNvPr id="63" name="object 6">
            <a:extLst>
              <a:ext uri="{FF2B5EF4-FFF2-40B4-BE49-F238E27FC236}">
                <a16:creationId xmlns:a16="http://schemas.microsoft.com/office/drawing/2014/main" id="{F00C9A1B-F82B-AD18-EA41-57D9FAC3E312}"/>
              </a:ext>
            </a:extLst>
          </p:cNvPr>
          <p:cNvSpPr txBox="1"/>
          <p:nvPr/>
        </p:nvSpPr>
        <p:spPr>
          <a:xfrm>
            <a:off x="18263143" y="6861364"/>
            <a:ext cx="3023653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ERKEN AŞAMA</a:t>
            </a:r>
          </a:p>
        </p:txBody>
      </p:sp>
      <p:sp>
        <p:nvSpPr>
          <p:cNvPr id="1027" name="object 4">
            <a:extLst>
              <a:ext uri="{FF2B5EF4-FFF2-40B4-BE49-F238E27FC236}">
                <a16:creationId xmlns:a16="http://schemas.microsoft.com/office/drawing/2014/main" id="{27A7C680-682F-A4D6-C855-EDC7235012B4}"/>
              </a:ext>
            </a:extLst>
          </p:cNvPr>
          <p:cNvSpPr txBox="1"/>
          <p:nvPr/>
        </p:nvSpPr>
        <p:spPr>
          <a:xfrm>
            <a:off x="11376240" y="11867197"/>
            <a:ext cx="1946500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ANTEN</a:t>
            </a:r>
          </a:p>
        </p:txBody>
      </p:sp>
      <p:sp>
        <p:nvSpPr>
          <p:cNvPr id="1029" name="object 4">
            <a:extLst>
              <a:ext uri="{FF2B5EF4-FFF2-40B4-BE49-F238E27FC236}">
                <a16:creationId xmlns:a16="http://schemas.microsoft.com/office/drawing/2014/main" id="{493812E4-3F80-8054-1F95-0527D61B53B6}"/>
              </a:ext>
            </a:extLst>
          </p:cNvPr>
          <p:cNvSpPr txBox="1"/>
          <p:nvPr/>
        </p:nvSpPr>
        <p:spPr>
          <a:xfrm>
            <a:off x="8824823" y="11867197"/>
            <a:ext cx="2225197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OPTRONİK MEKATRONİK &amp; SENSÖR</a:t>
            </a:r>
          </a:p>
        </p:txBody>
      </p:sp>
      <p:sp>
        <p:nvSpPr>
          <p:cNvPr id="38" name="DERİN TEKNOLOJİ GİRİŞİM…">
            <a:extLst>
              <a:ext uri="{FF2B5EF4-FFF2-40B4-BE49-F238E27FC236}">
                <a16:creationId xmlns:a16="http://schemas.microsoft.com/office/drawing/2014/main" id="{1A41899D-FC52-4CB3-A545-06CEAC1041C9}"/>
              </a:ext>
            </a:extLst>
          </p:cNvPr>
          <p:cNvSpPr txBox="1"/>
          <p:nvPr/>
        </p:nvSpPr>
        <p:spPr>
          <a:xfrm>
            <a:off x="2274923" y="1427431"/>
            <a:ext cx="12822121" cy="196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p14="http://schemas.microsoft.com/office/powerpoint/2010/main" xmlns:a16="http://schemas.microsoft.com/office/drawing/2014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 İstanbul</a:t>
            </a:r>
          </a:p>
          <a:p>
            <a:r>
              <a:rPr lang="tr-TR" sz="760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Yüksek Teknoloji Fonu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575020-8A02-A0E7-2732-8B8FB9125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420" y="12008005"/>
            <a:ext cx="1560003" cy="1080003"/>
          </a:xfrm>
          <a:prstGeom prst="rect">
            <a:avLst/>
          </a:prstGeom>
        </p:spPr>
      </p:pic>
      <p:sp>
        <p:nvSpPr>
          <p:cNvPr id="10" name="Line">
            <a:extLst>
              <a:ext uri="{FF2B5EF4-FFF2-40B4-BE49-F238E27FC236}">
                <a16:creationId xmlns:a16="http://schemas.microsoft.com/office/drawing/2014/main" id="{52F60616-8362-D99E-E28D-71AF4802530F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34CF1A62-421C-4A31-5590-C13975095414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7603075-815B-49E4-8CC7-5A463945322E}"/>
              </a:ext>
            </a:extLst>
          </p:cNvPr>
          <p:cNvSpPr txBox="1"/>
          <p:nvPr/>
        </p:nvSpPr>
        <p:spPr>
          <a:xfrm>
            <a:off x="1517422" y="1472660"/>
            <a:ext cx="118449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67" algn="l">
              <a:lnSpc>
                <a:spcPts val="7160"/>
              </a:lnSpc>
              <a:spcBef>
                <a:spcPts val="267"/>
              </a:spcBef>
            </a:pPr>
            <a:r>
              <a:rPr lang="tr-TR" sz="6600" b="1" spc="37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ea typeface="Verdana" panose="020B0604030504040204" pitchFamily="34" charset="0"/>
                <a:cs typeface="Poppins Medium" panose="00000600000000000000" pitchFamily="2" charset="-94"/>
              </a:rPr>
              <a:t>Teknopark İstanbul</a:t>
            </a:r>
          </a:p>
          <a:p>
            <a:pPr algn="l"/>
            <a:r>
              <a:rPr lang="tr-TR" sz="6600" b="1" spc="37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Altın Küpü Yatırım Ağı</a:t>
            </a:r>
          </a:p>
        </p:txBody>
      </p:sp>
      <p:sp>
        <p:nvSpPr>
          <p:cNvPr id="15" name="Left Text Body">
            <a:extLst>
              <a:ext uri="{FF2B5EF4-FFF2-40B4-BE49-F238E27FC236}">
                <a16:creationId xmlns:a16="http://schemas.microsoft.com/office/drawing/2014/main" id="{ECBCC7FB-B273-4864-9BFF-1876CBFBD369}"/>
              </a:ext>
            </a:extLst>
          </p:cNvPr>
          <p:cNvSpPr txBox="1"/>
          <p:nvPr/>
        </p:nvSpPr>
        <p:spPr>
          <a:xfrm flipH="1">
            <a:off x="1517421" y="4530655"/>
            <a:ext cx="14440819" cy="5710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3000" dirty="0">
                <a:latin typeface="Poppins" panose="00000500000000000000" pitchFamily="2" charset="-94"/>
                <a:cs typeface="Poppins" panose="00000500000000000000" pitchFamily="2" charset="-94"/>
              </a:rPr>
              <a:t>Altın Küpü, Teknopark firmaları ve Ar-Ge merkezlerinin yasa kaynaklı yatırım yükümlülüğüne, doğrudan kuluçka merkezi girişimlerine yatırım yapma çözümü sunan Türkiye’nin ilk yatırım ağıdır.</a:t>
            </a:r>
          </a:p>
          <a:p>
            <a:pPr algn="l">
              <a:lnSpc>
                <a:spcPct val="150000"/>
              </a:lnSpc>
            </a:pPr>
            <a:endParaRPr lang="tr-TR" sz="3000" dirty="0"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algn="l">
              <a:lnSpc>
                <a:spcPct val="150000"/>
              </a:lnSpc>
            </a:pPr>
            <a:r>
              <a:rPr lang="tr-TR" sz="3000" dirty="0">
                <a:latin typeface="Poppins" panose="00000500000000000000" pitchFamily="2" charset="-94"/>
                <a:cs typeface="Poppins" panose="00000500000000000000" pitchFamily="2" charset="-94"/>
              </a:rPr>
              <a:t>Türkiye’nin en kaliteli teknoloji girişimlerini bir araya getirerek, üyeleri adına yatırım süreçlerini uçtan uca yöneterek kendi yatırım ve çıkış kararlarını almalarına imkan sağlar.</a:t>
            </a:r>
            <a:endParaRPr lang="en-US" sz="3000" dirty="0"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>
              <a:lnSpc>
                <a:spcPct val="150000"/>
              </a:lnSpc>
            </a:pPr>
            <a:endParaRPr lang="en-US" sz="4267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FDFCCA2B-3FE2-8FA6-742B-3E852590D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578" y="4240050"/>
            <a:ext cx="6927621" cy="523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a16="http://schemas.microsoft.com/office/drawing/2014/main" xmlns:asvg="http://schemas.microsoft.com/office/drawing/2016/SVG/main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object 165"/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166" name="object 166"/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168" name="object 168"/>
          <p:cNvSpPr txBox="1">
            <a:spLocks noGrp="1"/>
          </p:cNvSpPr>
          <p:nvPr>
            <p:ph type="title"/>
          </p:nvPr>
        </p:nvSpPr>
        <p:spPr>
          <a:xfrm>
            <a:off x="2457204" y="1619604"/>
            <a:ext cx="13764767" cy="207321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7307"/>
              </a:lnSpc>
              <a:spcBef>
                <a:spcPts val="267"/>
              </a:spcBef>
            </a:pPr>
            <a:r>
              <a:rPr lang="tr-TR" sz="6600" b="1" spc="70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 İstanbul</a:t>
            </a:r>
            <a:endParaRPr sz="6600" b="1" spc="373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marL="33867">
              <a:lnSpc>
                <a:spcPts val="8587"/>
              </a:lnSpc>
            </a:pPr>
            <a:r>
              <a:rPr sz="7600" b="1" spc="57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Hakkında</a:t>
            </a:r>
            <a:endParaRPr sz="7600" b="1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174" name="object 2">
            <a:extLst>
              <a:ext uri="{FF2B5EF4-FFF2-40B4-BE49-F238E27FC236}">
                <a16:creationId xmlns:a16="http://schemas.microsoft.com/office/drawing/2014/main" id="{AC2729E0-277B-4D07-8BAA-42F86A07A227}"/>
              </a:ext>
            </a:extLst>
          </p:cNvPr>
          <p:cNvSpPr txBox="1"/>
          <p:nvPr/>
        </p:nvSpPr>
        <p:spPr>
          <a:xfrm>
            <a:off x="12521700" y="4787871"/>
            <a:ext cx="10947900" cy="4140258"/>
          </a:xfrm>
          <a:prstGeom prst="rect">
            <a:avLst/>
          </a:prstGeom>
        </p:spPr>
        <p:txBody>
          <a:bodyPr vert="horz" wrap="square" lIns="0" tIns="44027" rIns="0" bIns="0" rtlCol="0">
            <a:spAutoFit/>
          </a:bodyPr>
          <a:lstStyle/>
          <a:p>
            <a:pPr marL="33867" marR="13547" algn="l">
              <a:lnSpc>
                <a:spcPct val="111700"/>
              </a:lnSpc>
              <a:spcBef>
                <a:spcPts val="347"/>
              </a:spcBef>
            </a:pPr>
            <a:r>
              <a:rPr sz="4000" spc="27" dirty="0">
                <a:latin typeface="Avenir Book" panose="02000503020000020003"/>
                <a:cs typeface="Poppins Medium" panose="00000600000000000000" pitchFamily="2" charset="-94"/>
              </a:rPr>
              <a:t>Yerli</a:t>
            </a:r>
            <a:r>
              <a:rPr sz="4000" spc="853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133" dirty="0">
                <a:latin typeface="Avenir Book" panose="02000503020000020003"/>
                <a:cs typeface="Poppins Medium" panose="00000600000000000000" pitchFamily="2" charset="-94"/>
              </a:rPr>
              <a:t>ve</a:t>
            </a:r>
            <a:r>
              <a:rPr sz="4000" spc="787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27" dirty="0">
                <a:latin typeface="Avenir Book" panose="02000503020000020003"/>
                <a:cs typeface="Poppins Medium" panose="00000600000000000000" pitchFamily="2" charset="-94"/>
              </a:rPr>
              <a:t>yabancı</a:t>
            </a:r>
            <a:r>
              <a:rPr sz="4000" spc="867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27" dirty="0">
                <a:latin typeface="Avenir Book" panose="02000503020000020003"/>
                <a:cs typeface="Poppins Medium" panose="00000600000000000000" pitchFamily="2" charset="-94"/>
              </a:rPr>
              <a:t>girişimcilerin</a:t>
            </a:r>
            <a:r>
              <a:rPr sz="4000" spc="813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27" dirty="0">
                <a:latin typeface="Avenir Book" panose="02000503020000020003"/>
                <a:cs typeface="Poppins Medium" panose="00000600000000000000" pitchFamily="2" charset="-94"/>
              </a:rPr>
              <a:t>Türkiye’nin</a:t>
            </a:r>
            <a:r>
              <a:rPr sz="4000" spc="787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27" dirty="0">
                <a:latin typeface="Avenir Book" panose="02000503020000020003"/>
                <a:cs typeface="Poppins Medium" panose="00000600000000000000" pitchFamily="2" charset="-94"/>
              </a:rPr>
              <a:t>teknoloji</a:t>
            </a:r>
            <a:r>
              <a:rPr sz="4000" spc="867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27" dirty="0">
                <a:latin typeface="Avenir Book" panose="02000503020000020003"/>
                <a:cs typeface="Poppins Medium" panose="00000600000000000000" pitchFamily="2" charset="-94"/>
              </a:rPr>
              <a:t>geliştirme</a:t>
            </a:r>
            <a:r>
              <a:rPr sz="4000" spc="787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27" dirty="0">
                <a:latin typeface="Avenir Book" panose="02000503020000020003"/>
                <a:cs typeface="Poppins Medium" panose="00000600000000000000" pitchFamily="2" charset="-94"/>
              </a:rPr>
              <a:t>kapasitesine</a:t>
            </a:r>
            <a:r>
              <a:rPr sz="4000" spc="787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-27" dirty="0">
                <a:latin typeface="Avenir Book" panose="02000503020000020003"/>
                <a:cs typeface="Poppins Medium" panose="00000600000000000000" pitchFamily="2" charset="-94"/>
              </a:rPr>
              <a:t>katkıda</a:t>
            </a:r>
            <a:r>
              <a:rPr sz="4000" spc="1333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bulunabilmesi</a:t>
            </a:r>
            <a:r>
              <a:rPr sz="4000" spc="1067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120" dirty="0">
                <a:latin typeface="Avenir Book" panose="02000503020000020003"/>
                <a:cs typeface="Poppins Medium" panose="00000600000000000000" pitchFamily="2" charset="-94"/>
              </a:rPr>
              <a:t>amacıyla</a:t>
            </a:r>
            <a:r>
              <a:rPr sz="4000" spc="1040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kurulmuş</a:t>
            </a:r>
            <a:r>
              <a:rPr sz="4000" spc="1053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bir</a:t>
            </a:r>
            <a:r>
              <a:rPr sz="4000" spc="1080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teknoloji</a:t>
            </a:r>
            <a:r>
              <a:rPr sz="4000" spc="1091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geliştirme</a:t>
            </a:r>
            <a:r>
              <a:rPr sz="4000" spc="1000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bölgesi</a:t>
            </a:r>
            <a:r>
              <a:rPr sz="4000" spc="1091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olan</a:t>
            </a:r>
            <a:r>
              <a:rPr sz="4000" spc="1013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-27" dirty="0">
                <a:latin typeface="Avenir Book" panose="02000503020000020003"/>
                <a:cs typeface="Poppins Medium" panose="00000600000000000000" pitchFamily="2" charset="-94"/>
              </a:rPr>
              <a:t>Teknopark</a:t>
            </a:r>
            <a:r>
              <a:rPr sz="4000" spc="1333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İstanbul,</a:t>
            </a:r>
            <a:r>
              <a:rPr sz="4000" spc="640" dirty="0">
                <a:latin typeface="Avenir Book" panose="02000503020000020003"/>
                <a:cs typeface="Poppins Medium" panose="00000600000000000000" pitchFamily="2" charset="-94"/>
              </a:rPr>
              <a:t> 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Türk</a:t>
            </a:r>
            <a:r>
              <a:rPr sz="4000" spc="627" dirty="0">
                <a:latin typeface="Avenir Book" panose="02000503020000020003"/>
                <a:cs typeface="Poppins Medium" panose="00000600000000000000" pitchFamily="2" charset="-94"/>
              </a:rPr>
              <a:t>  </a:t>
            </a:r>
            <a:r>
              <a:rPr sz="4000" spc="120" dirty="0" err="1">
                <a:latin typeface="Avenir Book" panose="02000503020000020003"/>
                <a:cs typeface="Poppins Medium" panose="00000600000000000000" pitchFamily="2" charset="-94"/>
              </a:rPr>
              <a:t>savunma</a:t>
            </a:r>
            <a:r>
              <a:rPr sz="4000" spc="600" dirty="0">
                <a:latin typeface="Avenir Book" panose="02000503020000020003"/>
                <a:cs typeface="Poppins Medium" panose="00000600000000000000" pitchFamily="2" charset="-94"/>
              </a:rPr>
              <a:t>  </a:t>
            </a:r>
            <a:r>
              <a:rPr sz="4000" dirty="0" err="1">
                <a:latin typeface="Avenir Book" panose="02000503020000020003"/>
                <a:cs typeface="Poppins Medium" panose="00000600000000000000" pitchFamily="2" charset="-94"/>
              </a:rPr>
              <a:t>sanayi</a:t>
            </a:r>
            <a:r>
              <a:rPr lang="tr-TR" sz="4000" dirty="0">
                <a:latin typeface="Avenir Book" panose="02000503020000020003"/>
                <a:cs typeface="Poppins Medium" panose="00000600000000000000" pitchFamily="2" charset="-94"/>
              </a:rPr>
              <a:t>i</a:t>
            </a:r>
            <a:r>
              <a:rPr sz="4000" dirty="0" err="1">
                <a:latin typeface="Avenir Book" panose="02000503020000020003"/>
                <a:cs typeface="Poppins Medium" panose="00000600000000000000" pitchFamily="2" charset="-94"/>
              </a:rPr>
              <a:t>nin</a:t>
            </a:r>
            <a:r>
              <a:rPr sz="4000" spc="611" dirty="0">
                <a:latin typeface="Avenir Book" panose="02000503020000020003"/>
                <a:cs typeface="Poppins Medium" panose="00000600000000000000" pitchFamily="2" charset="-94"/>
              </a:rPr>
              <a:t>  </a:t>
            </a:r>
            <a:r>
              <a:rPr sz="4000" b="1" dirty="0">
                <a:solidFill>
                  <a:schemeClr val="tx1">
                    <a:lumMod val="50000"/>
                  </a:schemeClr>
                </a:solidFill>
                <a:latin typeface="Avenir Book" panose="02000503020000020003"/>
                <a:cs typeface="Poppins Medium" panose="00000600000000000000" pitchFamily="2" charset="-94"/>
              </a:rPr>
              <a:t>derin</a:t>
            </a:r>
            <a:r>
              <a:rPr sz="4000" b="1" spc="611" dirty="0">
                <a:solidFill>
                  <a:schemeClr val="tx1">
                    <a:lumMod val="50000"/>
                  </a:schemeClr>
                </a:solidFill>
                <a:latin typeface="Avenir Book" panose="02000503020000020003"/>
                <a:cs typeface="Poppins Medium" panose="00000600000000000000" pitchFamily="2" charset="-94"/>
              </a:rPr>
              <a:t>  </a:t>
            </a:r>
            <a:r>
              <a:rPr sz="4000" b="1" dirty="0">
                <a:solidFill>
                  <a:schemeClr val="tx1">
                    <a:lumMod val="50000"/>
                  </a:schemeClr>
                </a:solidFill>
                <a:latin typeface="Avenir Book" panose="02000503020000020003"/>
                <a:cs typeface="Poppins Medium" panose="00000600000000000000" pitchFamily="2" charset="-94"/>
              </a:rPr>
              <a:t>teknoloji</a:t>
            </a:r>
            <a:r>
              <a:rPr sz="4000" b="1" spc="627" dirty="0">
                <a:solidFill>
                  <a:schemeClr val="tx1">
                    <a:lumMod val="50000"/>
                  </a:schemeClr>
                </a:solidFill>
                <a:latin typeface="Avenir Book" panose="02000503020000020003"/>
                <a:cs typeface="Poppins Medium" panose="00000600000000000000" pitchFamily="2" charset="-94"/>
              </a:rPr>
              <a:t>  </a:t>
            </a:r>
            <a:r>
              <a:rPr sz="4000" b="1" spc="133" dirty="0">
                <a:solidFill>
                  <a:schemeClr val="tx1">
                    <a:lumMod val="50000"/>
                  </a:schemeClr>
                </a:solidFill>
                <a:latin typeface="Avenir Book" panose="02000503020000020003"/>
                <a:cs typeface="Poppins Medium" panose="00000600000000000000" pitchFamily="2" charset="-94"/>
              </a:rPr>
              <a:t>merkezi</a:t>
            </a:r>
            <a:r>
              <a:rPr sz="4000" b="1" spc="640" dirty="0">
                <a:solidFill>
                  <a:schemeClr val="tx1">
                    <a:lumMod val="50000"/>
                  </a:schemeClr>
                </a:solidFill>
                <a:latin typeface="Avenir Book" panose="02000503020000020003"/>
                <a:cs typeface="Poppins Medium" panose="00000600000000000000" pitchFamily="2" charset="-94"/>
              </a:rPr>
              <a:t>  </a:t>
            </a:r>
            <a:r>
              <a:rPr sz="4000" dirty="0">
                <a:latin typeface="Avenir Book" panose="02000503020000020003"/>
                <a:cs typeface="Poppins Medium" panose="00000600000000000000" pitchFamily="2" charset="-94"/>
              </a:rPr>
              <a:t>konumunda</a:t>
            </a:r>
            <a:r>
              <a:rPr sz="4000" spc="611" dirty="0">
                <a:latin typeface="Avenir Book" panose="02000503020000020003"/>
                <a:cs typeface="Poppins Medium" panose="00000600000000000000" pitchFamily="2" charset="-94"/>
              </a:rPr>
              <a:t>  </a:t>
            </a:r>
            <a:r>
              <a:rPr sz="4000" spc="-67" dirty="0">
                <a:latin typeface="Avenir Book" panose="02000503020000020003"/>
                <a:cs typeface="Poppins Medium" panose="00000600000000000000" pitchFamily="2" charset="-94"/>
              </a:rPr>
              <a:t>yer</a:t>
            </a:r>
            <a:r>
              <a:rPr sz="4000" spc="1333" dirty="0">
                <a:latin typeface="Avenir Book" panose="02000503020000020003"/>
                <a:cs typeface="Poppins Medium" panose="00000600000000000000" pitchFamily="2" charset="-94"/>
              </a:rPr>
              <a:t> </a:t>
            </a:r>
            <a:r>
              <a:rPr sz="4000" spc="-27" dirty="0" err="1">
                <a:latin typeface="Avenir Book" panose="02000503020000020003"/>
                <a:cs typeface="Poppins Medium" panose="00000600000000000000" pitchFamily="2" charset="-94"/>
              </a:rPr>
              <a:t>almaktadır</a:t>
            </a:r>
            <a:r>
              <a:rPr sz="4000" spc="-27" dirty="0">
                <a:latin typeface="Avenir Book" panose="02000503020000020003"/>
                <a:cs typeface="Poppins Medium" panose="00000600000000000000" pitchFamily="2" charset="-94"/>
              </a:rPr>
              <a:t>.</a:t>
            </a:r>
            <a:endParaRPr sz="4000" dirty="0">
              <a:latin typeface="Avenir Book" panose="02000503020000020003"/>
              <a:cs typeface="Poppins Medium" panose="00000600000000000000" pitchFamily="2" charset="-94"/>
            </a:endParaRPr>
          </a:p>
        </p:txBody>
      </p:sp>
      <p:pic>
        <p:nvPicPr>
          <p:cNvPr id="10" name="object 19">
            <a:extLst>
              <a:ext uri="{FF2B5EF4-FFF2-40B4-BE49-F238E27FC236}">
                <a16:creationId xmlns:a16="http://schemas.microsoft.com/office/drawing/2014/main" id="{BABE6836-4802-4DAA-B63C-8218D2F16A3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7204" y="4960134"/>
            <a:ext cx="8574621" cy="4641066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8BA4C063-3012-3C9D-146B-5EA622C90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82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3281423" y="8939102"/>
            <a:ext cx="3048809" cy="815956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L="23033" marR="9213" indent="149713">
              <a:lnSpc>
                <a:spcPts val="2956"/>
              </a:lnSpc>
              <a:spcBef>
                <a:spcPts val="363"/>
              </a:spcBef>
            </a:pPr>
            <a:r>
              <a:rPr lang="tr-TR" sz="2539" b="1" spc="118" dirty="0">
                <a:solidFill>
                  <a:srgbClr val="23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Ar-Ge Mühendisi</a:t>
            </a:r>
            <a:endParaRPr sz="2539" b="1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92362" y="8913454"/>
            <a:ext cx="5138869" cy="867252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L="23033" marR="9213" indent="10365">
              <a:lnSpc>
                <a:spcPts val="2956"/>
              </a:lnSpc>
              <a:spcBef>
                <a:spcPts val="363"/>
              </a:spcBef>
            </a:pPr>
            <a:r>
              <a:rPr lang="tr-TR" sz="2539" b="1" spc="109" dirty="0">
                <a:solidFill>
                  <a:srgbClr val="23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Yerli ve Yabancı</a:t>
            </a:r>
          </a:p>
          <a:p>
            <a:pPr marL="23033" marR="9213" indent="10365">
              <a:lnSpc>
                <a:spcPts val="2956"/>
              </a:lnSpc>
              <a:spcBef>
                <a:spcPts val="363"/>
              </a:spcBef>
            </a:pPr>
            <a:r>
              <a:rPr lang="tr-TR" sz="2539" b="1" spc="109" dirty="0">
                <a:solidFill>
                  <a:srgbClr val="23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Firmalar</a:t>
            </a:r>
            <a:endParaRPr sz="2539" b="1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448704" y="8946271"/>
            <a:ext cx="3168651" cy="867252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L="503265" marR="9213" indent="-481384">
              <a:lnSpc>
                <a:spcPts val="2956"/>
              </a:lnSpc>
              <a:spcBef>
                <a:spcPts val="363"/>
              </a:spcBef>
            </a:pPr>
            <a:r>
              <a:rPr lang="tr-TR" sz="2539" b="1" dirty="0">
                <a:solidFill>
                  <a:srgbClr val="23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Kuluçka</a:t>
            </a:r>
          </a:p>
          <a:p>
            <a:pPr marL="503265" marR="9213" indent="-481384">
              <a:lnSpc>
                <a:spcPts val="2956"/>
              </a:lnSpc>
              <a:spcBef>
                <a:spcPts val="363"/>
              </a:spcBef>
            </a:pPr>
            <a:r>
              <a:rPr lang="tr-TR" sz="2539" b="1" dirty="0">
                <a:solidFill>
                  <a:srgbClr val="23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Şirketi</a:t>
            </a:r>
            <a:endParaRPr sz="2539" b="1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31150" y="8887806"/>
            <a:ext cx="5251603" cy="867252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L="1102116" marR="9213" indent="-1080235">
              <a:lnSpc>
                <a:spcPts val="2956"/>
              </a:lnSpc>
              <a:spcBef>
                <a:spcPts val="363"/>
              </a:spcBef>
            </a:pPr>
            <a:r>
              <a:rPr lang="tr-TR" sz="2539" b="1" spc="118" dirty="0">
                <a:solidFill>
                  <a:srgbClr val="23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Toplam</a:t>
            </a:r>
          </a:p>
          <a:p>
            <a:pPr marL="1102116" marR="9213" indent="-1080235">
              <a:lnSpc>
                <a:spcPts val="2956"/>
              </a:lnSpc>
              <a:spcBef>
                <a:spcPts val="363"/>
              </a:spcBef>
            </a:pPr>
            <a:r>
              <a:rPr lang="tr-TR" sz="2539" b="1" spc="118" dirty="0">
                <a:solidFill>
                  <a:srgbClr val="23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Alan</a:t>
            </a:r>
            <a:endParaRPr sz="2539" b="1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683673" y="7894692"/>
            <a:ext cx="18287079" cy="710440"/>
            <a:chOff x="2433004" y="4377744"/>
            <a:chExt cx="9447530" cy="367030"/>
          </a:xfrm>
        </p:grpSpPr>
        <p:sp>
          <p:nvSpPr>
            <p:cNvPr id="15" name="object 15"/>
            <p:cNvSpPr/>
            <p:nvPr/>
          </p:nvSpPr>
          <p:spPr>
            <a:xfrm>
              <a:off x="2433004" y="4380479"/>
              <a:ext cx="126364" cy="364490"/>
            </a:xfrm>
            <a:custGeom>
              <a:avLst/>
              <a:gdLst/>
              <a:ahLst/>
              <a:cxnLst/>
              <a:rect l="l" t="t" r="r" b="b"/>
              <a:pathLst>
                <a:path w="126364" h="364489">
                  <a:moveTo>
                    <a:pt x="65366" y="0"/>
                  </a:moveTo>
                  <a:lnTo>
                    <a:pt x="60858" y="0"/>
                  </a:lnTo>
                  <a:lnTo>
                    <a:pt x="56349" y="2273"/>
                  </a:lnTo>
                  <a:lnTo>
                    <a:pt x="56349" y="236562"/>
                  </a:lnTo>
                  <a:lnTo>
                    <a:pt x="34231" y="243953"/>
                  </a:lnTo>
                  <a:lnTo>
                    <a:pt x="16340" y="258168"/>
                  </a:lnTo>
                  <a:lnTo>
                    <a:pt x="4366" y="277503"/>
                  </a:lnTo>
                  <a:lnTo>
                    <a:pt x="0" y="300253"/>
                  </a:lnTo>
                  <a:lnTo>
                    <a:pt x="5106" y="324596"/>
                  </a:lnTo>
                  <a:lnTo>
                    <a:pt x="18875" y="344890"/>
                  </a:lnTo>
                  <a:lnTo>
                    <a:pt x="38983" y="358789"/>
                  </a:lnTo>
                  <a:lnTo>
                    <a:pt x="63106" y="363943"/>
                  </a:lnTo>
                  <a:lnTo>
                    <a:pt x="87229" y="358789"/>
                  </a:lnTo>
                  <a:lnTo>
                    <a:pt x="96234" y="352564"/>
                  </a:lnTo>
                  <a:lnTo>
                    <a:pt x="63106" y="352564"/>
                  </a:lnTo>
                  <a:lnTo>
                    <a:pt x="42645" y="348548"/>
                  </a:lnTo>
                  <a:lnTo>
                    <a:pt x="26198" y="337496"/>
                  </a:lnTo>
                  <a:lnTo>
                    <a:pt x="15244" y="320900"/>
                  </a:lnTo>
                  <a:lnTo>
                    <a:pt x="11264" y="300253"/>
                  </a:lnTo>
                  <a:lnTo>
                    <a:pt x="15244" y="279604"/>
                  </a:lnTo>
                  <a:lnTo>
                    <a:pt x="26198" y="263004"/>
                  </a:lnTo>
                  <a:lnTo>
                    <a:pt x="42645" y="251947"/>
                  </a:lnTo>
                  <a:lnTo>
                    <a:pt x="63106" y="247929"/>
                  </a:lnTo>
                  <a:lnTo>
                    <a:pt x="96223" y="247929"/>
                  </a:lnTo>
                  <a:lnTo>
                    <a:pt x="91033" y="243953"/>
                  </a:lnTo>
                  <a:lnTo>
                    <a:pt x="67614" y="236562"/>
                  </a:lnTo>
                  <a:lnTo>
                    <a:pt x="67614" y="2273"/>
                  </a:lnTo>
                  <a:lnTo>
                    <a:pt x="65366" y="0"/>
                  </a:lnTo>
                  <a:close/>
                </a:path>
                <a:path w="126364" h="364489">
                  <a:moveTo>
                    <a:pt x="96223" y="247929"/>
                  </a:moveTo>
                  <a:lnTo>
                    <a:pt x="63106" y="247929"/>
                  </a:lnTo>
                  <a:lnTo>
                    <a:pt x="83566" y="251947"/>
                  </a:lnTo>
                  <a:lnTo>
                    <a:pt x="100014" y="263004"/>
                  </a:lnTo>
                  <a:lnTo>
                    <a:pt x="110967" y="279604"/>
                  </a:lnTo>
                  <a:lnTo>
                    <a:pt x="114947" y="300253"/>
                  </a:lnTo>
                  <a:lnTo>
                    <a:pt x="110967" y="320900"/>
                  </a:lnTo>
                  <a:lnTo>
                    <a:pt x="100014" y="337496"/>
                  </a:lnTo>
                  <a:lnTo>
                    <a:pt x="83566" y="348548"/>
                  </a:lnTo>
                  <a:lnTo>
                    <a:pt x="63106" y="352564"/>
                  </a:lnTo>
                  <a:lnTo>
                    <a:pt x="96234" y="352564"/>
                  </a:lnTo>
                  <a:lnTo>
                    <a:pt x="107337" y="344890"/>
                  </a:lnTo>
                  <a:lnTo>
                    <a:pt x="121106" y="324596"/>
                  </a:lnTo>
                  <a:lnTo>
                    <a:pt x="126212" y="300253"/>
                  </a:lnTo>
                  <a:lnTo>
                    <a:pt x="121810" y="277503"/>
                  </a:lnTo>
                  <a:lnTo>
                    <a:pt x="109591" y="258168"/>
                  </a:lnTo>
                  <a:lnTo>
                    <a:pt x="96223" y="247929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 sz="4353"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30" y="4621960"/>
              <a:ext cx="115163" cy="11516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496112" y="4380481"/>
              <a:ext cx="9384030" cy="0"/>
            </a:xfrm>
            <a:custGeom>
              <a:avLst/>
              <a:gdLst/>
              <a:ahLst/>
              <a:cxnLst/>
              <a:rect l="l" t="t" r="r" b="b"/>
              <a:pathLst>
                <a:path w="9384030">
                  <a:moveTo>
                    <a:pt x="0" y="0"/>
                  </a:moveTo>
                  <a:lnTo>
                    <a:pt x="9383890" y="0"/>
                  </a:lnTo>
                </a:path>
              </a:pathLst>
            </a:custGeom>
            <a:ln w="54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4353"/>
            </a:p>
          </p:txBody>
        </p:sp>
        <p:sp>
          <p:nvSpPr>
            <p:cNvPr id="18" name="object 18"/>
            <p:cNvSpPr/>
            <p:nvPr/>
          </p:nvSpPr>
          <p:spPr>
            <a:xfrm>
              <a:off x="5054194" y="4380479"/>
              <a:ext cx="126364" cy="364490"/>
            </a:xfrm>
            <a:custGeom>
              <a:avLst/>
              <a:gdLst/>
              <a:ahLst/>
              <a:cxnLst/>
              <a:rect l="l" t="t" r="r" b="b"/>
              <a:pathLst>
                <a:path w="126364" h="364489">
                  <a:moveTo>
                    <a:pt x="65366" y="0"/>
                  </a:moveTo>
                  <a:lnTo>
                    <a:pt x="60858" y="0"/>
                  </a:lnTo>
                  <a:lnTo>
                    <a:pt x="56349" y="2273"/>
                  </a:lnTo>
                  <a:lnTo>
                    <a:pt x="56349" y="236562"/>
                  </a:lnTo>
                  <a:lnTo>
                    <a:pt x="34231" y="243953"/>
                  </a:lnTo>
                  <a:lnTo>
                    <a:pt x="16340" y="258168"/>
                  </a:lnTo>
                  <a:lnTo>
                    <a:pt x="4366" y="277503"/>
                  </a:lnTo>
                  <a:lnTo>
                    <a:pt x="0" y="300253"/>
                  </a:lnTo>
                  <a:lnTo>
                    <a:pt x="5106" y="324596"/>
                  </a:lnTo>
                  <a:lnTo>
                    <a:pt x="18875" y="344890"/>
                  </a:lnTo>
                  <a:lnTo>
                    <a:pt x="38983" y="358789"/>
                  </a:lnTo>
                  <a:lnTo>
                    <a:pt x="63106" y="363943"/>
                  </a:lnTo>
                  <a:lnTo>
                    <a:pt x="87229" y="358789"/>
                  </a:lnTo>
                  <a:lnTo>
                    <a:pt x="96234" y="352564"/>
                  </a:lnTo>
                  <a:lnTo>
                    <a:pt x="63106" y="352564"/>
                  </a:lnTo>
                  <a:lnTo>
                    <a:pt x="42645" y="348548"/>
                  </a:lnTo>
                  <a:lnTo>
                    <a:pt x="26198" y="337496"/>
                  </a:lnTo>
                  <a:lnTo>
                    <a:pt x="15244" y="320900"/>
                  </a:lnTo>
                  <a:lnTo>
                    <a:pt x="11264" y="300253"/>
                  </a:lnTo>
                  <a:lnTo>
                    <a:pt x="15244" y="279604"/>
                  </a:lnTo>
                  <a:lnTo>
                    <a:pt x="26198" y="263004"/>
                  </a:lnTo>
                  <a:lnTo>
                    <a:pt x="42645" y="251947"/>
                  </a:lnTo>
                  <a:lnTo>
                    <a:pt x="63106" y="247929"/>
                  </a:lnTo>
                  <a:lnTo>
                    <a:pt x="96223" y="247929"/>
                  </a:lnTo>
                  <a:lnTo>
                    <a:pt x="91033" y="243953"/>
                  </a:lnTo>
                  <a:lnTo>
                    <a:pt x="67614" y="236562"/>
                  </a:lnTo>
                  <a:lnTo>
                    <a:pt x="67614" y="2273"/>
                  </a:lnTo>
                  <a:lnTo>
                    <a:pt x="65366" y="0"/>
                  </a:lnTo>
                  <a:close/>
                </a:path>
                <a:path w="126364" h="364489">
                  <a:moveTo>
                    <a:pt x="96223" y="247929"/>
                  </a:moveTo>
                  <a:lnTo>
                    <a:pt x="63106" y="247929"/>
                  </a:lnTo>
                  <a:lnTo>
                    <a:pt x="83566" y="251947"/>
                  </a:lnTo>
                  <a:lnTo>
                    <a:pt x="100014" y="263004"/>
                  </a:lnTo>
                  <a:lnTo>
                    <a:pt x="110967" y="279604"/>
                  </a:lnTo>
                  <a:lnTo>
                    <a:pt x="114947" y="300253"/>
                  </a:lnTo>
                  <a:lnTo>
                    <a:pt x="110967" y="320900"/>
                  </a:lnTo>
                  <a:lnTo>
                    <a:pt x="100014" y="337496"/>
                  </a:lnTo>
                  <a:lnTo>
                    <a:pt x="83566" y="348548"/>
                  </a:lnTo>
                  <a:lnTo>
                    <a:pt x="63106" y="352564"/>
                  </a:lnTo>
                  <a:lnTo>
                    <a:pt x="96234" y="352564"/>
                  </a:lnTo>
                  <a:lnTo>
                    <a:pt x="107337" y="344890"/>
                  </a:lnTo>
                  <a:lnTo>
                    <a:pt x="121106" y="324596"/>
                  </a:lnTo>
                  <a:lnTo>
                    <a:pt x="126212" y="300253"/>
                  </a:lnTo>
                  <a:lnTo>
                    <a:pt x="121810" y="277503"/>
                  </a:lnTo>
                  <a:lnTo>
                    <a:pt x="109591" y="258168"/>
                  </a:lnTo>
                  <a:lnTo>
                    <a:pt x="96223" y="247929"/>
                  </a:lnTo>
                  <a:close/>
                </a:path>
              </a:pathLst>
            </a:custGeom>
            <a:solidFill>
              <a:srgbClr val="ED2024"/>
            </a:solidFill>
          </p:spPr>
          <p:txBody>
            <a:bodyPr wrap="square" lIns="0" tIns="0" rIns="0" bIns="0" rtlCol="0"/>
            <a:lstStyle/>
            <a:p>
              <a:endParaRPr sz="4353"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9521" y="4621960"/>
              <a:ext cx="115163" cy="11516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945838" y="4380479"/>
              <a:ext cx="126364" cy="364490"/>
            </a:xfrm>
            <a:custGeom>
              <a:avLst/>
              <a:gdLst/>
              <a:ahLst/>
              <a:cxnLst/>
              <a:rect l="l" t="t" r="r" b="b"/>
              <a:pathLst>
                <a:path w="126365" h="364489">
                  <a:moveTo>
                    <a:pt x="65366" y="0"/>
                  </a:moveTo>
                  <a:lnTo>
                    <a:pt x="60858" y="0"/>
                  </a:lnTo>
                  <a:lnTo>
                    <a:pt x="56349" y="2273"/>
                  </a:lnTo>
                  <a:lnTo>
                    <a:pt x="56349" y="236562"/>
                  </a:lnTo>
                  <a:lnTo>
                    <a:pt x="34231" y="243953"/>
                  </a:lnTo>
                  <a:lnTo>
                    <a:pt x="16340" y="258168"/>
                  </a:lnTo>
                  <a:lnTo>
                    <a:pt x="4366" y="277503"/>
                  </a:lnTo>
                  <a:lnTo>
                    <a:pt x="0" y="300253"/>
                  </a:lnTo>
                  <a:lnTo>
                    <a:pt x="5106" y="324596"/>
                  </a:lnTo>
                  <a:lnTo>
                    <a:pt x="18875" y="344890"/>
                  </a:lnTo>
                  <a:lnTo>
                    <a:pt x="38983" y="358789"/>
                  </a:lnTo>
                  <a:lnTo>
                    <a:pt x="63106" y="363943"/>
                  </a:lnTo>
                  <a:lnTo>
                    <a:pt x="87229" y="358789"/>
                  </a:lnTo>
                  <a:lnTo>
                    <a:pt x="96234" y="352564"/>
                  </a:lnTo>
                  <a:lnTo>
                    <a:pt x="63106" y="352564"/>
                  </a:lnTo>
                  <a:lnTo>
                    <a:pt x="42645" y="348548"/>
                  </a:lnTo>
                  <a:lnTo>
                    <a:pt x="26198" y="337496"/>
                  </a:lnTo>
                  <a:lnTo>
                    <a:pt x="15244" y="320900"/>
                  </a:lnTo>
                  <a:lnTo>
                    <a:pt x="11264" y="300253"/>
                  </a:lnTo>
                  <a:lnTo>
                    <a:pt x="15244" y="279604"/>
                  </a:lnTo>
                  <a:lnTo>
                    <a:pt x="26198" y="263004"/>
                  </a:lnTo>
                  <a:lnTo>
                    <a:pt x="42645" y="251947"/>
                  </a:lnTo>
                  <a:lnTo>
                    <a:pt x="63106" y="247929"/>
                  </a:lnTo>
                  <a:lnTo>
                    <a:pt x="96223" y="247929"/>
                  </a:lnTo>
                  <a:lnTo>
                    <a:pt x="91033" y="243953"/>
                  </a:lnTo>
                  <a:lnTo>
                    <a:pt x="67614" y="236562"/>
                  </a:lnTo>
                  <a:lnTo>
                    <a:pt x="67614" y="2273"/>
                  </a:lnTo>
                  <a:lnTo>
                    <a:pt x="65366" y="0"/>
                  </a:lnTo>
                  <a:close/>
                </a:path>
                <a:path w="126365" h="364489">
                  <a:moveTo>
                    <a:pt x="96223" y="247929"/>
                  </a:moveTo>
                  <a:lnTo>
                    <a:pt x="63106" y="247929"/>
                  </a:lnTo>
                  <a:lnTo>
                    <a:pt x="83566" y="251947"/>
                  </a:lnTo>
                  <a:lnTo>
                    <a:pt x="100014" y="263004"/>
                  </a:lnTo>
                  <a:lnTo>
                    <a:pt x="110967" y="279604"/>
                  </a:lnTo>
                  <a:lnTo>
                    <a:pt x="114947" y="300253"/>
                  </a:lnTo>
                  <a:lnTo>
                    <a:pt x="110967" y="320900"/>
                  </a:lnTo>
                  <a:lnTo>
                    <a:pt x="100014" y="337496"/>
                  </a:lnTo>
                  <a:lnTo>
                    <a:pt x="83566" y="348548"/>
                  </a:lnTo>
                  <a:lnTo>
                    <a:pt x="63106" y="352564"/>
                  </a:lnTo>
                  <a:lnTo>
                    <a:pt x="96234" y="352564"/>
                  </a:lnTo>
                  <a:lnTo>
                    <a:pt x="107337" y="344890"/>
                  </a:lnTo>
                  <a:lnTo>
                    <a:pt x="121106" y="324596"/>
                  </a:lnTo>
                  <a:lnTo>
                    <a:pt x="126212" y="300253"/>
                  </a:lnTo>
                  <a:lnTo>
                    <a:pt x="121810" y="277503"/>
                  </a:lnTo>
                  <a:lnTo>
                    <a:pt x="109591" y="258168"/>
                  </a:lnTo>
                  <a:lnTo>
                    <a:pt x="96223" y="247929"/>
                  </a:lnTo>
                  <a:close/>
                </a:path>
              </a:pathLst>
            </a:custGeom>
            <a:solidFill>
              <a:srgbClr val="ED2024"/>
            </a:solidFill>
          </p:spPr>
          <p:txBody>
            <a:bodyPr wrap="square" lIns="0" tIns="0" rIns="0" bIns="0" rtlCol="0"/>
            <a:lstStyle/>
            <a:p>
              <a:endParaRPr sz="4353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51164" y="4621960"/>
              <a:ext cx="115163" cy="11516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716814" y="4380479"/>
              <a:ext cx="126364" cy="364490"/>
            </a:xfrm>
            <a:custGeom>
              <a:avLst/>
              <a:gdLst/>
              <a:ahLst/>
              <a:cxnLst/>
              <a:rect l="l" t="t" r="r" b="b"/>
              <a:pathLst>
                <a:path w="126365" h="364489">
                  <a:moveTo>
                    <a:pt x="65354" y="0"/>
                  </a:moveTo>
                  <a:lnTo>
                    <a:pt x="60858" y="0"/>
                  </a:lnTo>
                  <a:lnTo>
                    <a:pt x="56349" y="2273"/>
                  </a:lnTo>
                  <a:lnTo>
                    <a:pt x="56349" y="236562"/>
                  </a:lnTo>
                  <a:lnTo>
                    <a:pt x="34231" y="243953"/>
                  </a:lnTo>
                  <a:lnTo>
                    <a:pt x="16340" y="258168"/>
                  </a:lnTo>
                  <a:lnTo>
                    <a:pt x="4366" y="277503"/>
                  </a:lnTo>
                  <a:lnTo>
                    <a:pt x="0" y="300253"/>
                  </a:lnTo>
                  <a:lnTo>
                    <a:pt x="5106" y="324596"/>
                  </a:lnTo>
                  <a:lnTo>
                    <a:pt x="18875" y="344890"/>
                  </a:lnTo>
                  <a:lnTo>
                    <a:pt x="38983" y="358789"/>
                  </a:lnTo>
                  <a:lnTo>
                    <a:pt x="63106" y="363943"/>
                  </a:lnTo>
                  <a:lnTo>
                    <a:pt x="87229" y="358789"/>
                  </a:lnTo>
                  <a:lnTo>
                    <a:pt x="96234" y="352564"/>
                  </a:lnTo>
                  <a:lnTo>
                    <a:pt x="63106" y="352564"/>
                  </a:lnTo>
                  <a:lnTo>
                    <a:pt x="42645" y="348548"/>
                  </a:lnTo>
                  <a:lnTo>
                    <a:pt x="26198" y="337496"/>
                  </a:lnTo>
                  <a:lnTo>
                    <a:pt x="15244" y="320900"/>
                  </a:lnTo>
                  <a:lnTo>
                    <a:pt x="11264" y="300253"/>
                  </a:lnTo>
                  <a:lnTo>
                    <a:pt x="15244" y="279604"/>
                  </a:lnTo>
                  <a:lnTo>
                    <a:pt x="26198" y="263004"/>
                  </a:lnTo>
                  <a:lnTo>
                    <a:pt x="42645" y="251947"/>
                  </a:lnTo>
                  <a:lnTo>
                    <a:pt x="63106" y="247929"/>
                  </a:lnTo>
                  <a:lnTo>
                    <a:pt x="96223" y="247929"/>
                  </a:lnTo>
                  <a:lnTo>
                    <a:pt x="91033" y="243953"/>
                  </a:lnTo>
                  <a:lnTo>
                    <a:pt x="67614" y="236562"/>
                  </a:lnTo>
                  <a:lnTo>
                    <a:pt x="67614" y="2273"/>
                  </a:lnTo>
                  <a:lnTo>
                    <a:pt x="65354" y="0"/>
                  </a:lnTo>
                  <a:close/>
                </a:path>
                <a:path w="126365" h="364489">
                  <a:moveTo>
                    <a:pt x="96223" y="247929"/>
                  </a:moveTo>
                  <a:lnTo>
                    <a:pt x="63106" y="247929"/>
                  </a:lnTo>
                  <a:lnTo>
                    <a:pt x="83566" y="251947"/>
                  </a:lnTo>
                  <a:lnTo>
                    <a:pt x="100014" y="263004"/>
                  </a:lnTo>
                  <a:lnTo>
                    <a:pt x="110967" y="279604"/>
                  </a:lnTo>
                  <a:lnTo>
                    <a:pt x="114947" y="300253"/>
                  </a:lnTo>
                  <a:lnTo>
                    <a:pt x="110967" y="320900"/>
                  </a:lnTo>
                  <a:lnTo>
                    <a:pt x="100014" y="337496"/>
                  </a:lnTo>
                  <a:lnTo>
                    <a:pt x="83566" y="348548"/>
                  </a:lnTo>
                  <a:lnTo>
                    <a:pt x="63106" y="352564"/>
                  </a:lnTo>
                  <a:lnTo>
                    <a:pt x="96234" y="352564"/>
                  </a:lnTo>
                  <a:lnTo>
                    <a:pt x="107337" y="344890"/>
                  </a:lnTo>
                  <a:lnTo>
                    <a:pt x="121106" y="324596"/>
                  </a:lnTo>
                  <a:lnTo>
                    <a:pt x="126212" y="300253"/>
                  </a:lnTo>
                  <a:lnTo>
                    <a:pt x="121810" y="277503"/>
                  </a:lnTo>
                  <a:lnTo>
                    <a:pt x="109591" y="258168"/>
                  </a:lnTo>
                  <a:lnTo>
                    <a:pt x="96223" y="247929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 sz="4353"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2141" y="4621960"/>
              <a:ext cx="115163" cy="11516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109532" y="4380481"/>
              <a:ext cx="2089785" cy="0"/>
            </a:xfrm>
            <a:custGeom>
              <a:avLst/>
              <a:gdLst/>
              <a:ahLst/>
              <a:cxnLst/>
              <a:rect l="l" t="t" r="r" b="b"/>
              <a:pathLst>
                <a:path w="2089784">
                  <a:moveTo>
                    <a:pt x="0" y="0"/>
                  </a:moveTo>
                  <a:lnTo>
                    <a:pt x="2089772" y="0"/>
                  </a:lnTo>
                </a:path>
              </a:pathLst>
            </a:custGeom>
            <a:ln w="5473">
              <a:solidFill>
                <a:srgbClr val="ED2024"/>
              </a:solidFill>
            </a:ln>
          </p:spPr>
          <p:txBody>
            <a:bodyPr wrap="square" lIns="0" tIns="0" rIns="0" bIns="0" rtlCol="0"/>
            <a:lstStyle/>
            <a:p>
              <a:endParaRPr sz="4353"/>
            </a:p>
          </p:txBody>
        </p:sp>
      </p:grp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512729" y="5244263"/>
            <a:ext cx="2906627" cy="239457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47524" y="5243693"/>
            <a:ext cx="2768716" cy="227396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292153" y="5816010"/>
            <a:ext cx="2110956" cy="17415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9265307" y="5667379"/>
            <a:ext cx="383291" cy="566729"/>
          </a:xfrm>
          <a:custGeom>
            <a:avLst/>
            <a:gdLst/>
            <a:ahLst/>
            <a:cxnLst/>
            <a:rect l="l" t="t" r="r" b="b"/>
            <a:pathLst>
              <a:path w="140334" h="217804">
                <a:moveTo>
                  <a:pt x="90843" y="68999"/>
                </a:moveTo>
                <a:lnTo>
                  <a:pt x="87515" y="65671"/>
                </a:lnTo>
                <a:lnTo>
                  <a:pt x="79311" y="65671"/>
                </a:lnTo>
                <a:lnTo>
                  <a:pt x="75996" y="68986"/>
                </a:lnTo>
                <a:lnTo>
                  <a:pt x="75996" y="73101"/>
                </a:lnTo>
                <a:lnTo>
                  <a:pt x="75996" y="214083"/>
                </a:lnTo>
                <a:lnTo>
                  <a:pt x="79324" y="217411"/>
                </a:lnTo>
                <a:lnTo>
                  <a:pt x="87515" y="217411"/>
                </a:lnTo>
                <a:lnTo>
                  <a:pt x="90843" y="214083"/>
                </a:lnTo>
                <a:lnTo>
                  <a:pt x="90843" y="68999"/>
                </a:lnTo>
                <a:close/>
              </a:path>
              <a:path w="140334" h="217804">
                <a:moveTo>
                  <a:pt x="140271" y="78905"/>
                </a:moveTo>
                <a:lnTo>
                  <a:pt x="98005" y="11747"/>
                </a:lnTo>
                <a:lnTo>
                  <a:pt x="89331" y="2476"/>
                </a:lnTo>
                <a:lnTo>
                  <a:pt x="79883" y="0"/>
                </a:lnTo>
                <a:lnTo>
                  <a:pt x="70218" y="3708"/>
                </a:lnTo>
                <a:lnTo>
                  <a:pt x="60883" y="13030"/>
                </a:lnTo>
                <a:lnTo>
                  <a:pt x="0" y="93891"/>
                </a:lnTo>
                <a:lnTo>
                  <a:pt x="647" y="98539"/>
                </a:lnTo>
                <a:lnTo>
                  <a:pt x="7226" y="103466"/>
                </a:lnTo>
                <a:lnTo>
                  <a:pt x="11874" y="102793"/>
                </a:lnTo>
                <a:lnTo>
                  <a:pt x="80632" y="11468"/>
                </a:lnTo>
                <a:lnTo>
                  <a:pt x="82118" y="14376"/>
                </a:lnTo>
                <a:lnTo>
                  <a:pt x="127711" y="86804"/>
                </a:lnTo>
                <a:lnTo>
                  <a:pt x="132321" y="87884"/>
                </a:lnTo>
                <a:lnTo>
                  <a:pt x="139230" y="83477"/>
                </a:lnTo>
                <a:lnTo>
                  <a:pt x="140271" y="78905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grpSp>
        <p:nvGrpSpPr>
          <p:cNvPr id="29" name="object 29"/>
          <p:cNvGrpSpPr/>
          <p:nvPr/>
        </p:nvGrpSpPr>
        <p:grpSpPr>
          <a:xfrm>
            <a:off x="8857696" y="4998205"/>
            <a:ext cx="2013577" cy="2471805"/>
            <a:chOff x="4741055" y="3157225"/>
            <a:chExt cx="737235" cy="949960"/>
          </a:xfrm>
        </p:grpSpPr>
        <p:sp>
          <p:nvSpPr>
            <p:cNvPr id="30" name="object 30"/>
            <p:cNvSpPr/>
            <p:nvPr/>
          </p:nvSpPr>
          <p:spPr>
            <a:xfrm>
              <a:off x="4858067" y="3314496"/>
              <a:ext cx="503555" cy="660400"/>
            </a:xfrm>
            <a:custGeom>
              <a:avLst/>
              <a:gdLst/>
              <a:ahLst/>
              <a:cxnLst/>
              <a:rect l="l" t="t" r="r" b="b"/>
              <a:pathLst>
                <a:path w="503554" h="660400">
                  <a:moveTo>
                    <a:pt x="219671" y="393928"/>
                  </a:moveTo>
                  <a:lnTo>
                    <a:pt x="219519" y="391693"/>
                  </a:lnTo>
                  <a:lnTo>
                    <a:pt x="218033" y="390207"/>
                  </a:lnTo>
                  <a:lnTo>
                    <a:pt x="216547" y="388874"/>
                  </a:lnTo>
                  <a:lnTo>
                    <a:pt x="214020" y="389026"/>
                  </a:lnTo>
                  <a:lnTo>
                    <a:pt x="211048" y="391998"/>
                  </a:lnTo>
                  <a:lnTo>
                    <a:pt x="211048" y="394373"/>
                  </a:lnTo>
                  <a:lnTo>
                    <a:pt x="212534" y="395706"/>
                  </a:lnTo>
                  <a:lnTo>
                    <a:pt x="213283" y="396455"/>
                  </a:lnTo>
                  <a:lnTo>
                    <a:pt x="214172" y="396900"/>
                  </a:lnTo>
                  <a:lnTo>
                    <a:pt x="215214" y="396900"/>
                  </a:lnTo>
                  <a:lnTo>
                    <a:pt x="216103" y="396900"/>
                  </a:lnTo>
                  <a:lnTo>
                    <a:pt x="216992" y="396455"/>
                  </a:lnTo>
                  <a:lnTo>
                    <a:pt x="218186" y="395262"/>
                  </a:lnTo>
                  <a:lnTo>
                    <a:pt x="219671" y="393928"/>
                  </a:lnTo>
                  <a:close/>
                </a:path>
                <a:path w="503554" h="660400">
                  <a:moveTo>
                    <a:pt x="310654" y="356908"/>
                  </a:moveTo>
                  <a:lnTo>
                    <a:pt x="299351" y="345605"/>
                  </a:lnTo>
                  <a:lnTo>
                    <a:pt x="306641" y="338328"/>
                  </a:lnTo>
                  <a:lnTo>
                    <a:pt x="308127" y="336981"/>
                  </a:lnTo>
                  <a:lnTo>
                    <a:pt x="308127" y="334606"/>
                  </a:lnTo>
                  <a:lnTo>
                    <a:pt x="305155" y="331635"/>
                  </a:lnTo>
                  <a:lnTo>
                    <a:pt x="302780" y="331635"/>
                  </a:lnTo>
                  <a:lnTo>
                    <a:pt x="301434" y="333121"/>
                  </a:lnTo>
                  <a:lnTo>
                    <a:pt x="294157" y="340410"/>
                  </a:lnTo>
                  <a:lnTo>
                    <a:pt x="292811" y="338924"/>
                  </a:lnTo>
                  <a:lnTo>
                    <a:pt x="291325" y="337578"/>
                  </a:lnTo>
                  <a:lnTo>
                    <a:pt x="288950" y="337578"/>
                  </a:lnTo>
                  <a:lnTo>
                    <a:pt x="287464" y="338924"/>
                  </a:lnTo>
                  <a:lnTo>
                    <a:pt x="286131" y="340410"/>
                  </a:lnTo>
                  <a:lnTo>
                    <a:pt x="286131" y="342785"/>
                  </a:lnTo>
                  <a:lnTo>
                    <a:pt x="287464" y="344271"/>
                  </a:lnTo>
                  <a:lnTo>
                    <a:pt x="288950" y="345605"/>
                  </a:lnTo>
                  <a:lnTo>
                    <a:pt x="283895" y="350659"/>
                  </a:lnTo>
                  <a:lnTo>
                    <a:pt x="283895" y="353047"/>
                  </a:lnTo>
                  <a:lnTo>
                    <a:pt x="286715" y="355866"/>
                  </a:lnTo>
                  <a:lnTo>
                    <a:pt x="289102" y="355866"/>
                  </a:lnTo>
                  <a:lnTo>
                    <a:pt x="290588" y="354533"/>
                  </a:lnTo>
                  <a:lnTo>
                    <a:pt x="294157" y="350812"/>
                  </a:lnTo>
                  <a:lnTo>
                    <a:pt x="305447" y="362115"/>
                  </a:lnTo>
                  <a:lnTo>
                    <a:pt x="307682" y="362115"/>
                  </a:lnTo>
                  <a:lnTo>
                    <a:pt x="310654" y="359143"/>
                  </a:lnTo>
                  <a:lnTo>
                    <a:pt x="310654" y="356908"/>
                  </a:lnTo>
                  <a:close/>
                </a:path>
                <a:path w="503554" h="660400">
                  <a:moveTo>
                    <a:pt x="368922" y="1041"/>
                  </a:moveTo>
                  <a:lnTo>
                    <a:pt x="368617" y="596"/>
                  </a:lnTo>
                  <a:lnTo>
                    <a:pt x="368173" y="152"/>
                  </a:lnTo>
                  <a:lnTo>
                    <a:pt x="368020" y="0"/>
                  </a:lnTo>
                  <a:lnTo>
                    <a:pt x="367880" y="0"/>
                  </a:lnTo>
                  <a:lnTo>
                    <a:pt x="368465" y="1193"/>
                  </a:lnTo>
                  <a:lnTo>
                    <a:pt x="368922" y="1638"/>
                  </a:lnTo>
                  <a:lnTo>
                    <a:pt x="368922" y="1041"/>
                  </a:lnTo>
                  <a:close/>
                </a:path>
                <a:path w="503554" h="660400">
                  <a:moveTo>
                    <a:pt x="501408" y="613156"/>
                  </a:moveTo>
                  <a:lnTo>
                    <a:pt x="501027" y="599186"/>
                  </a:lnTo>
                  <a:lnTo>
                    <a:pt x="496316" y="583946"/>
                  </a:lnTo>
                  <a:lnTo>
                    <a:pt x="490245" y="576326"/>
                  </a:lnTo>
                  <a:lnTo>
                    <a:pt x="486740" y="573062"/>
                  </a:lnTo>
                  <a:lnTo>
                    <a:pt x="486740" y="611886"/>
                  </a:lnTo>
                  <a:lnTo>
                    <a:pt x="485101" y="617918"/>
                  </a:lnTo>
                  <a:lnTo>
                    <a:pt x="484619" y="617486"/>
                  </a:lnTo>
                  <a:lnTo>
                    <a:pt x="484619" y="619683"/>
                  </a:lnTo>
                  <a:lnTo>
                    <a:pt x="483971" y="622046"/>
                  </a:lnTo>
                  <a:lnTo>
                    <a:pt x="453504" y="644906"/>
                  </a:lnTo>
                  <a:lnTo>
                    <a:pt x="452907" y="643636"/>
                  </a:lnTo>
                  <a:lnTo>
                    <a:pt x="446684" y="637286"/>
                  </a:lnTo>
                  <a:lnTo>
                    <a:pt x="444436" y="635000"/>
                  </a:lnTo>
                  <a:lnTo>
                    <a:pt x="444436" y="646176"/>
                  </a:lnTo>
                  <a:lnTo>
                    <a:pt x="442506" y="644906"/>
                  </a:lnTo>
                  <a:lnTo>
                    <a:pt x="440715" y="646176"/>
                  </a:lnTo>
                  <a:lnTo>
                    <a:pt x="438785" y="644906"/>
                  </a:lnTo>
                  <a:lnTo>
                    <a:pt x="435965" y="644906"/>
                  </a:lnTo>
                  <a:lnTo>
                    <a:pt x="433438" y="643636"/>
                  </a:lnTo>
                  <a:lnTo>
                    <a:pt x="430758" y="642366"/>
                  </a:lnTo>
                  <a:lnTo>
                    <a:pt x="434771" y="638556"/>
                  </a:lnTo>
                  <a:lnTo>
                    <a:pt x="436105" y="637286"/>
                  </a:lnTo>
                  <a:lnTo>
                    <a:pt x="444436" y="646176"/>
                  </a:lnTo>
                  <a:lnTo>
                    <a:pt x="444436" y="635000"/>
                  </a:lnTo>
                  <a:lnTo>
                    <a:pt x="442950" y="633476"/>
                  </a:lnTo>
                  <a:lnTo>
                    <a:pt x="441464" y="632206"/>
                  </a:lnTo>
                  <a:lnTo>
                    <a:pt x="446278" y="627126"/>
                  </a:lnTo>
                  <a:lnTo>
                    <a:pt x="452310" y="620776"/>
                  </a:lnTo>
                  <a:lnTo>
                    <a:pt x="460197" y="628396"/>
                  </a:lnTo>
                  <a:lnTo>
                    <a:pt x="453351" y="636016"/>
                  </a:lnTo>
                  <a:lnTo>
                    <a:pt x="451866" y="637286"/>
                  </a:lnTo>
                  <a:lnTo>
                    <a:pt x="451866" y="639826"/>
                  </a:lnTo>
                  <a:lnTo>
                    <a:pt x="454837" y="642366"/>
                  </a:lnTo>
                  <a:lnTo>
                    <a:pt x="457073" y="642366"/>
                  </a:lnTo>
                  <a:lnTo>
                    <a:pt x="465391" y="634746"/>
                  </a:lnTo>
                  <a:lnTo>
                    <a:pt x="465988" y="634746"/>
                  </a:lnTo>
                  <a:lnTo>
                    <a:pt x="467474" y="636016"/>
                  </a:lnTo>
                  <a:lnTo>
                    <a:pt x="469709" y="636016"/>
                  </a:lnTo>
                  <a:lnTo>
                    <a:pt x="471195" y="634746"/>
                  </a:lnTo>
                  <a:lnTo>
                    <a:pt x="472681" y="633476"/>
                  </a:lnTo>
                  <a:lnTo>
                    <a:pt x="472681" y="630936"/>
                  </a:lnTo>
                  <a:lnTo>
                    <a:pt x="471195" y="629666"/>
                  </a:lnTo>
                  <a:lnTo>
                    <a:pt x="470750" y="628396"/>
                  </a:lnTo>
                  <a:lnTo>
                    <a:pt x="476821" y="623316"/>
                  </a:lnTo>
                  <a:lnTo>
                    <a:pt x="478332" y="622046"/>
                  </a:lnTo>
                  <a:lnTo>
                    <a:pt x="482485" y="623316"/>
                  </a:lnTo>
                  <a:lnTo>
                    <a:pt x="483222" y="622046"/>
                  </a:lnTo>
                  <a:lnTo>
                    <a:pt x="484619" y="619683"/>
                  </a:lnTo>
                  <a:lnTo>
                    <a:pt x="484619" y="617486"/>
                  </a:lnTo>
                  <a:lnTo>
                    <a:pt x="482638" y="615696"/>
                  </a:lnTo>
                  <a:lnTo>
                    <a:pt x="482041" y="615696"/>
                  </a:lnTo>
                  <a:lnTo>
                    <a:pt x="481749" y="614426"/>
                  </a:lnTo>
                  <a:lnTo>
                    <a:pt x="481152" y="613156"/>
                  </a:lnTo>
                  <a:lnTo>
                    <a:pt x="479958" y="613156"/>
                  </a:lnTo>
                  <a:lnTo>
                    <a:pt x="479374" y="611886"/>
                  </a:lnTo>
                  <a:lnTo>
                    <a:pt x="475284" y="608076"/>
                  </a:lnTo>
                  <a:lnTo>
                    <a:pt x="472833" y="605790"/>
                  </a:lnTo>
                  <a:lnTo>
                    <a:pt x="472833" y="616966"/>
                  </a:lnTo>
                  <a:lnTo>
                    <a:pt x="465543" y="623316"/>
                  </a:lnTo>
                  <a:lnTo>
                    <a:pt x="462915" y="620776"/>
                  </a:lnTo>
                  <a:lnTo>
                    <a:pt x="457669" y="615696"/>
                  </a:lnTo>
                  <a:lnTo>
                    <a:pt x="462521" y="610616"/>
                  </a:lnTo>
                  <a:lnTo>
                    <a:pt x="464947" y="608076"/>
                  </a:lnTo>
                  <a:lnTo>
                    <a:pt x="472833" y="616966"/>
                  </a:lnTo>
                  <a:lnTo>
                    <a:pt x="472833" y="605790"/>
                  </a:lnTo>
                  <a:lnTo>
                    <a:pt x="469849" y="602996"/>
                  </a:lnTo>
                  <a:lnTo>
                    <a:pt x="470306" y="601726"/>
                  </a:lnTo>
                  <a:lnTo>
                    <a:pt x="470306" y="600456"/>
                  </a:lnTo>
                  <a:lnTo>
                    <a:pt x="468223" y="597916"/>
                  </a:lnTo>
                  <a:lnTo>
                    <a:pt x="465251" y="597916"/>
                  </a:lnTo>
                  <a:lnTo>
                    <a:pt x="462572" y="595376"/>
                  </a:lnTo>
                  <a:lnTo>
                    <a:pt x="461086" y="594106"/>
                  </a:lnTo>
                  <a:lnTo>
                    <a:pt x="458711" y="594106"/>
                  </a:lnTo>
                  <a:lnTo>
                    <a:pt x="457225" y="595376"/>
                  </a:lnTo>
                  <a:lnTo>
                    <a:pt x="455879" y="596646"/>
                  </a:lnTo>
                  <a:lnTo>
                    <a:pt x="455879" y="599186"/>
                  </a:lnTo>
                  <a:lnTo>
                    <a:pt x="457225" y="600456"/>
                  </a:lnTo>
                  <a:lnTo>
                    <a:pt x="459600" y="602996"/>
                  </a:lnTo>
                  <a:lnTo>
                    <a:pt x="452310" y="610616"/>
                  </a:lnTo>
                  <a:lnTo>
                    <a:pt x="446519" y="604266"/>
                  </a:lnTo>
                  <a:lnTo>
                    <a:pt x="444144" y="604266"/>
                  </a:lnTo>
                  <a:lnTo>
                    <a:pt x="442798" y="606806"/>
                  </a:lnTo>
                  <a:lnTo>
                    <a:pt x="441312" y="608076"/>
                  </a:lnTo>
                  <a:lnTo>
                    <a:pt x="441312" y="610616"/>
                  </a:lnTo>
                  <a:lnTo>
                    <a:pt x="447116" y="615696"/>
                  </a:lnTo>
                  <a:lnTo>
                    <a:pt x="436105" y="627126"/>
                  </a:lnTo>
                  <a:lnTo>
                    <a:pt x="430161" y="620776"/>
                  </a:lnTo>
                  <a:lnTo>
                    <a:pt x="428675" y="619506"/>
                  </a:lnTo>
                  <a:lnTo>
                    <a:pt x="426300" y="619506"/>
                  </a:lnTo>
                  <a:lnTo>
                    <a:pt x="424815" y="620776"/>
                  </a:lnTo>
                  <a:lnTo>
                    <a:pt x="423481" y="622046"/>
                  </a:lnTo>
                  <a:lnTo>
                    <a:pt x="423481" y="624586"/>
                  </a:lnTo>
                  <a:lnTo>
                    <a:pt x="424815" y="625856"/>
                  </a:lnTo>
                  <a:lnTo>
                    <a:pt x="430911" y="632206"/>
                  </a:lnTo>
                  <a:lnTo>
                    <a:pt x="424065" y="638556"/>
                  </a:lnTo>
                  <a:lnTo>
                    <a:pt x="417830" y="634746"/>
                  </a:lnTo>
                  <a:lnTo>
                    <a:pt x="412623" y="629666"/>
                  </a:lnTo>
                  <a:lnTo>
                    <a:pt x="409498" y="623316"/>
                  </a:lnTo>
                  <a:lnTo>
                    <a:pt x="406654" y="614426"/>
                  </a:lnTo>
                  <a:lnTo>
                    <a:pt x="406133" y="604266"/>
                  </a:lnTo>
                  <a:lnTo>
                    <a:pt x="407936" y="595376"/>
                  </a:lnTo>
                  <a:lnTo>
                    <a:pt x="412026" y="587756"/>
                  </a:lnTo>
                  <a:lnTo>
                    <a:pt x="418414" y="580136"/>
                  </a:lnTo>
                  <a:lnTo>
                    <a:pt x="426948" y="575056"/>
                  </a:lnTo>
                  <a:lnTo>
                    <a:pt x="437134" y="572516"/>
                  </a:lnTo>
                  <a:lnTo>
                    <a:pt x="448449" y="572516"/>
                  </a:lnTo>
                  <a:lnTo>
                    <a:pt x="483235" y="591566"/>
                  </a:lnTo>
                  <a:lnTo>
                    <a:pt x="486740" y="611886"/>
                  </a:lnTo>
                  <a:lnTo>
                    <a:pt x="486740" y="573062"/>
                  </a:lnTo>
                  <a:lnTo>
                    <a:pt x="486156" y="572516"/>
                  </a:lnTo>
                  <a:lnTo>
                    <a:pt x="482066" y="568706"/>
                  </a:lnTo>
                  <a:lnTo>
                    <a:pt x="472122" y="562356"/>
                  </a:lnTo>
                  <a:lnTo>
                    <a:pt x="460781" y="558546"/>
                  </a:lnTo>
                  <a:lnTo>
                    <a:pt x="459155" y="552196"/>
                  </a:lnTo>
                  <a:lnTo>
                    <a:pt x="459295" y="544576"/>
                  </a:lnTo>
                  <a:lnTo>
                    <a:pt x="459600" y="535686"/>
                  </a:lnTo>
                  <a:lnTo>
                    <a:pt x="457987" y="509016"/>
                  </a:lnTo>
                  <a:lnTo>
                    <a:pt x="450545" y="492506"/>
                  </a:lnTo>
                  <a:lnTo>
                    <a:pt x="449973" y="491236"/>
                  </a:lnTo>
                  <a:lnTo>
                    <a:pt x="440042" y="484886"/>
                  </a:lnTo>
                  <a:lnTo>
                    <a:pt x="185928" y="484886"/>
                  </a:lnTo>
                  <a:lnTo>
                    <a:pt x="184442" y="484886"/>
                  </a:lnTo>
                  <a:lnTo>
                    <a:pt x="180873" y="484886"/>
                  </a:lnTo>
                  <a:lnTo>
                    <a:pt x="92722" y="487426"/>
                  </a:lnTo>
                  <a:lnTo>
                    <a:pt x="65519" y="492506"/>
                  </a:lnTo>
                  <a:lnTo>
                    <a:pt x="47701" y="506476"/>
                  </a:lnTo>
                  <a:lnTo>
                    <a:pt x="40284" y="528066"/>
                  </a:lnTo>
                  <a:lnTo>
                    <a:pt x="44272" y="561086"/>
                  </a:lnTo>
                  <a:lnTo>
                    <a:pt x="34112" y="563626"/>
                  </a:lnTo>
                  <a:lnTo>
                    <a:pt x="4038" y="594106"/>
                  </a:lnTo>
                  <a:lnTo>
                    <a:pt x="1562" y="606806"/>
                  </a:lnTo>
                  <a:lnTo>
                    <a:pt x="2717" y="620776"/>
                  </a:lnTo>
                  <a:lnTo>
                    <a:pt x="7543" y="633476"/>
                  </a:lnTo>
                  <a:lnTo>
                    <a:pt x="25781" y="652526"/>
                  </a:lnTo>
                  <a:lnTo>
                    <a:pt x="49987" y="660146"/>
                  </a:lnTo>
                  <a:lnTo>
                    <a:pt x="74853" y="655066"/>
                  </a:lnTo>
                  <a:lnTo>
                    <a:pt x="86436" y="644906"/>
                  </a:lnTo>
                  <a:lnTo>
                    <a:pt x="89319" y="642366"/>
                  </a:lnTo>
                  <a:lnTo>
                    <a:pt x="92214" y="639826"/>
                  </a:lnTo>
                  <a:lnTo>
                    <a:pt x="95110" y="637286"/>
                  </a:lnTo>
                  <a:lnTo>
                    <a:pt x="95719" y="636016"/>
                  </a:lnTo>
                  <a:lnTo>
                    <a:pt x="100647" y="625856"/>
                  </a:lnTo>
                  <a:lnTo>
                    <a:pt x="101155" y="623316"/>
                  </a:lnTo>
                  <a:lnTo>
                    <a:pt x="101917" y="619506"/>
                  </a:lnTo>
                  <a:lnTo>
                    <a:pt x="103187" y="613156"/>
                  </a:lnTo>
                  <a:lnTo>
                    <a:pt x="102692" y="601726"/>
                  </a:lnTo>
                  <a:lnTo>
                    <a:pt x="102336" y="600456"/>
                  </a:lnTo>
                  <a:lnTo>
                    <a:pt x="101625" y="597916"/>
                  </a:lnTo>
                  <a:lnTo>
                    <a:pt x="99123" y="589026"/>
                  </a:lnTo>
                  <a:lnTo>
                    <a:pt x="92506" y="578866"/>
                  </a:lnTo>
                  <a:lnTo>
                    <a:pt x="88861" y="575297"/>
                  </a:lnTo>
                  <a:lnTo>
                    <a:pt x="88861" y="606806"/>
                  </a:lnTo>
                  <a:lnTo>
                    <a:pt x="88709" y="613156"/>
                  </a:lnTo>
                  <a:lnTo>
                    <a:pt x="87071" y="619506"/>
                  </a:lnTo>
                  <a:lnTo>
                    <a:pt x="86779" y="618236"/>
                  </a:lnTo>
                  <a:lnTo>
                    <a:pt x="86334" y="616966"/>
                  </a:lnTo>
                  <a:lnTo>
                    <a:pt x="85445" y="616216"/>
                  </a:lnTo>
                  <a:lnTo>
                    <a:pt x="85445" y="623316"/>
                  </a:lnTo>
                  <a:lnTo>
                    <a:pt x="84696" y="625856"/>
                  </a:lnTo>
                  <a:lnTo>
                    <a:pt x="83959" y="627126"/>
                  </a:lnTo>
                  <a:lnTo>
                    <a:pt x="82765" y="629666"/>
                  </a:lnTo>
                  <a:lnTo>
                    <a:pt x="81127" y="632206"/>
                  </a:lnTo>
                  <a:lnTo>
                    <a:pt x="79044" y="633476"/>
                  </a:lnTo>
                  <a:lnTo>
                    <a:pt x="76822" y="636016"/>
                  </a:lnTo>
                  <a:lnTo>
                    <a:pt x="75031" y="633476"/>
                  </a:lnTo>
                  <a:lnTo>
                    <a:pt x="80238" y="628396"/>
                  </a:lnTo>
                  <a:lnTo>
                    <a:pt x="85445" y="623316"/>
                  </a:lnTo>
                  <a:lnTo>
                    <a:pt x="85445" y="616216"/>
                  </a:lnTo>
                  <a:lnTo>
                    <a:pt x="84848" y="615696"/>
                  </a:lnTo>
                  <a:lnTo>
                    <a:pt x="82473" y="615696"/>
                  </a:lnTo>
                  <a:lnTo>
                    <a:pt x="80683" y="618236"/>
                  </a:lnTo>
                  <a:lnTo>
                    <a:pt x="75780" y="613156"/>
                  </a:lnTo>
                  <a:lnTo>
                    <a:pt x="75336" y="612698"/>
                  </a:lnTo>
                  <a:lnTo>
                    <a:pt x="75336" y="623316"/>
                  </a:lnTo>
                  <a:lnTo>
                    <a:pt x="70573" y="627608"/>
                  </a:lnTo>
                  <a:lnTo>
                    <a:pt x="70573" y="639826"/>
                  </a:lnTo>
                  <a:lnTo>
                    <a:pt x="69532" y="641096"/>
                  </a:lnTo>
                  <a:lnTo>
                    <a:pt x="68414" y="641096"/>
                  </a:lnTo>
                  <a:lnTo>
                    <a:pt x="69684" y="639826"/>
                  </a:lnTo>
                  <a:lnTo>
                    <a:pt x="70573" y="639826"/>
                  </a:lnTo>
                  <a:lnTo>
                    <a:pt x="70573" y="627608"/>
                  </a:lnTo>
                  <a:lnTo>
                    <a:pt x="69684" y="628396"/>
                  </a:lnTo>
                  <a:lnTo>
                    <a:pt x="65481" y="624586"/>
                  </a:lnTo>
                  <a:lnTo>
                    <a:pt x="64477" y="623684"/>
                  </a:lnTo>
                  <a:lnTo>
                    <a:pt x="64477" y="633476"/>
                  </a:lnTo>
                  <a:lnTo>
                    <a:pt x="58686" y="639826"/>
                  </a:lnTo>
                  <a:lnTo>
                    <a:pt x="57492" y="641096"/>
                  </a:lnTo>
                  <a:lnTo>
                    <a:pt x="57492" y="643636"/>
                  </a:lnTo>
                  <a:lnTo>
                    <a:pt x="58534" y="644906"/>
                  </a:lnTo>
                  <a:lnTo>
                    <a:pt x="55854" y="644906"/>
                  </a:lnTo>
                  <a:lnTo>
                    <a:pt x="55854" y="643636"/>
                  </a:lnTo>
                  <a:lnTo>
                    <a:pt x="55410" y="642366"/>
                  </a:lnTo>
                  <a:lnTo>
                    <a:pt x="54825" y="642366"/>
                  </a:lnTo>
                  <a:lnTo>
                    <a:pt x="50939" y="638556"/>
                  </a:lnTo>
                  <a:lnTo>
                    <a:pt x="49644" y="637286"/>
                  </a:lnTo>
                  <a:lnTo>
                    <a:pt x="46342" y="634060"/>
                  </a:lnTo>
                  <a:lnTo>
                    <a:pt x="46342" y="644906"/>
                  </a:lnTo>
                  <a:lnTo>
                    <a:pt x="43230" y="643636"/>
                  </a:lnTo>
                  <a:lnTo>
                    <a:pt x="37274" y="641096"/>
                  </a:lnTo>
                  <a:lnTo>
                    <a:pt x="40398" y="638556"/>
                  </a:lnTo>
                  <a:lnTo>
                    <a:pt x="46342" y="644906"/>
                  </a:lnTo>
                  <a:lnTo>
                    <a:pt x="46342" y="634060"/>
                  </a:lnTo>
                  <a:lnTo>
                    <a:pt x="45758" y="633476"/>
                  </a:lnTo>
                  <a:lnTo>
                    <a:pt x="50850" y="628396"/>
                  </a:lnTo>
                  <a:lnTo>
                    <a:pt x="54673" y="624586"/>
                  </a:lnTo>
                  <a:lnTo>
                    <a:pt x="64477" y="633476"/>
                  </a:lnTo>
                  <a:lnTo>
                    <a:pt x="64477" y="623684"/>
                  </a:lnTo>
                  <a:lnTo>
                    <a:pt x="59880" y="619506"/>
                  </a:lnTo>
                  <a:lnTo>
                    <a:pt x="64389" y="614426"/>
                  </a:lnTo>
                  <a:lnTo>
                    <a:pt x="65519" y="613156"/>
                  </a:lnTo>
                  <a:lnTo>
                    <a:pt x="75336" y="623316"/>
                  </a:lnTo>
                  <a:lnTo>
                    <a:pt x="75336" y="612698"/>
                  </a:lnTo>
                  <a:lnTo>
                    <a:pt x="70878" y="608076"/>
                  </a:lnTo>
                  <a:lnTo>
                    <a:pt x="73850" y="605536"/>
                  </a:lnTo>
                  <a:lnTo>
                    <a:pt x="73850" y="602996"/>
                  </a:lnTo>
                  <a:lnTo>
                    <a:pt x="70878" y="600456"/>
                  </a:lnTo>
                  <a:lnTo>
                    <a:pt x="68491" y="600456"/>
                  </a:lnTo>
                  <a:lnTo>
                    <a:pt x="54229" y="614426"/>
                  </a:lnTo>
                  <a:lnTo>
                    <a:pt x="52882" y="613156"/>
                  </a:lnTo>
                  <a:lnTo>
                    <a:pt x="51396" y="613156"/>
                  </a:lnTo>
                  <a:lnTo>
                    <a:pt x="49314" y="615696"/>
                  </a:lnTo>
                  <a:lnTo>
                    <a:pt x="49314" y="616966"/>
                  </a:lnTo>
                  <a:lnTo>
                    <a:pt x="49771" y="618236"/>
                  </a:lnTo>
                  <a:lnTo>
                    <a:pt x="40398" y="628396"/>
                  </a:lnTo>
                  <a:lnTo>
                    <a:pt x="30734" y="618236"/>
                  </a:lnTo>
                  <a:lnTo>
                    <a:pt x="28359" y="618236"/>
                  </a:lnTo>
                  <a:lnTo>
                    <a:pt x="25539" y="620776"/>
                  </a:lnTo>
                  <a:lnTo>
                    <a:pt x="25539" y="623316"/>
                  </a:lnTo>
                  <a:lnTo>
                    <a:pt x="26873" y="624586"/>
                  </a:lnTo>
                  <a:lnTo>
                    <a:pt x="35191" y="633476"/>
                  </a:lnTo>
                  <a:lnTo>
                    <a:pt x="30734" y="637286"/>
                  </a:lnTo>
                  <a:lnTo>
                    <a:pt x="26720" y="634746"/>
                  </a:lnTo>
                  <a:lnTo>
                    <a:pt x="23012" y="630936"/>
                  </a:lnTo>
                  <a:lnTo>
                    <a:pt x="20624" y="627126"/>
                  </a:lnTo>
                  <a:lnTo>
                    <a:pt x="17221" y="618236"/>
                  </a:lnTo>
                  <a:lnTo>
                    <a:pt x="16370" y="608076"/>
                  </a:lnTo>
                  <a:lnTo>
                    <a:pt x="18059" y="599186"/>
                  </a:lnTo>
                  <a:lnTo>
                    <a:pt x="55854" y="575056"/>
                  </a:lnTo>
                  <a:lnTo>
                    <a:pt x="64960" y="577596"/>
                  </a:lnTo>
                  <a:lnTo>
                    <a:pt x="72910" y="581406"/>
                  </a:lnTo>
                  <a:lnTo>
                    <a:pt x="79476" y="586486"/>
                  </a:lnTo>
                  <a:lnTo>
                    <a:pt x="84404" y="592836"/>
                  </a:lnTo>
                  <a:lnTo>
                    <a:pt x="80683" y="597916"/>
                  </a:lnTo>
                  <a:lnTo>
                    <a:pt x="73101" y="590296"/>
                  </a:lnTo>
                  <a:lnTo>
                    <a:pt x="70878" y="590296"/>
                  </a:lnTo>
                  <a:lnTo>
                    <a:pt x="67906" y="592836"/>
                  </a:lnTo>
                  <a:lnTo>
                    <a:pt x="67906" y="595376"/>
                  </a:lnTo>
                  <a:lnTo>
                    <a:pt x="75933" y="602996"/>
                  </a:lnTo>
                  <a:lnTo>
                    <a:pt x="75488" y="604266"/>
                  </a:lnTo>
                  <a:lnTo>
                    <a:pt x="75628" y="605536"/>
                  </a:lnTo>
                  <a:lnTo>
                    <a:pt x="76669" y="606806"/>
                  </a:lnTo>
                  <a:lnTo>
                    <a:pt x="77266" y="606806"/>
                  </a:lnTo>
                  <a:lnTo>
                    <a:pt x="78308" y="608076"/>
                  </a:lnTo>
                  <a:lnTo>
                    <a:pt x="79502" y="608076"/>
                  </a:lnTo>
                  <a:lnTo>
                    <a:pt x="80086" y="606806"/>
                  </a:lnTo>
                  <a:lnTo>
                    <a:pt x="80683" y="608076"/>
                  </a:lnTo>
                  <a:lnTo>
                    <a:pt x="82169" y="609346"/>
                  </a:lnTo>
                  <a:lnTo>
                    <a:pt x="84404" y="609346"/>
                  </a:lnTo>
                  <a:lnTo>
                    <a:pt x="87376" y="606806"/>
                  </a:lnTo>
                  <a:lnTo>
                    <a:pt x="87376" y="604266"/>
                  </a:lnTo>
                  <a:lnTo>
                    <a:pt x="85890" y="602996"/>
                  </a:lnTo>
                  <a:lnTo>
                    <a:pt x="87376" y="600456"/>
                  </a:lnTo>
                  <a:lnTo>
                    <a:pt x="88861" y="606806"/>
                  </a:lnTo>
                  <a:lnTo>
                    <a:pt x="88861" y="575297"/>
                  </a:lnTo>
                  <a:lnTo>
                    <a:pt x="88620" y="575056"/>
                  </a:lnTo>
                  <a:lnTo>
                    <a:pt x="83439" y="569976"/>
                  </a:lnTo>
                  <a:lnTo>
                    <a:pt x="72364" y="564896"/>
                  </a:lnTo>
                  <a:lnTo>
                    <a:pt x="59728" y="561086"/>
                  </a:lnTo>
                  <a:lnTo>
                    <a:pt x="56642" y="548386"/>
                  </a:lnTo>
                  <a:lnTo>
                    <a:pt x="65519" y="509016"/>
                  </a:lnTo>
                  <a:lnTo>
                    <a:pt x="85229" y="502666"/>
                  </a:lnTo>
                  <a:lnTo>
                    <a:pt x="93319" y="502666"/>
                  </a:lnTo>
                  <a:lnTo>
                    <a:pt x="176263" y="500126"/>
                  </a:lnTo>
                  <a:lnTo>
                    <a:pt x="176263" y="561086"/>
                  </a:lnTo>
                  <a:lnTo>
                    <a:pt x="165404" y="562356"/>
                  </a:lnTo>
                  <a:lnTo>
                    <a:pt x="155397" y="567436"/>
                  </a:lnTo>
                  <a:lnTo>
                    <a:pt x="146646" y="573786"/>
                  </a:lnTo>
                  <a:lnTo>
                    <a:pt x="139547" y="581406"/>
                  </a:lnTo>
                  <a:lnTo>
                    <a:pt x="133515" y="594106"/>
                  </a:lnTo>
                  <a:lnTo>
                    <a:pt x="131038" y="606806"/>
                  </a:lnTo>
                  <a:lnTo>
                    <a:pt x="132194" y="620776"/>
                  </a:lnTo>
                  <a:lnTo>
                    <a:pt x="155905" y="652526"/>
                  </a:lnTo>
                  <a:lnTo>
                    <a:pt x="181914" y="660146"/>
                  </a:lnTo>
                  <a:lnTo>
                    <a:pt x="182067" y="660146"/>
                  </a:lnTo>
                  <a:lnTo>
                    <a:pt x="207149" y="653796"/>
                  </a:lnTo>
                  <a:lnTo>
                    <a:pt x="216674" y="644906"/>
                  </a:lnTo>
                  <a:lnTo>
                    <a:pt x="224840" y="637286"/>
                  </a:lnTo>
                  <a:lnTo>
                    <a:pt x="225717" y="634746"/>
                  </a:lnTo>
                  <a:lnTo>
                    <a:pt x="230568" y="620776"/>
                  </a:lnTo>
                  <a:lnTo>
                    <a:pt x="231902" y="616966"/>
                  </a:lnTo>
                  <a:lnTo>
                    <a:pt x="232778" y="614426"/>
                  </a:lnTo>
                  <a:lnTo>
                    <a:pt x="230276" y="599186"/>
                  </a:lnTo>
                  <a:lnTo>
                    <a:pt x="228600" y="589026"/>
                  </a:lnTo>
                  <a:lnTo>
                    <a:pt x="222300" y="578866"/>
                  </a:lnTo>
                  <a:lnTo>
                    <a:pt x="218338" y="575360"/>
                  </a:lnTo>
                  <a:lnTo>
                    <a:pt x="218338" y="611886"/>
                  </a:lnTo>
                  <a:lnTo>
                    <a:pt x="217004" y="616966"/>
                  </a:lnTo>
                  <a:lnTo>
                    <a:pt x="216852" y="616966"/>
                  </a:lnTo>
                  <a:lnTo>
                    <a:pt x="216547" y="615696"/>
                  </a:lnTo>
                  <a:lnTo>
                    <a:pt x="216103" y="615302"/>
                  </a:lnTo>
                  <a:lnTo>
                    <a:pt x="216103" y="620776"/>
                  </a:lnTo>
                  <a:lnTo>
                    <a:pt x="213880" y="628396"/>
                  </a:lnTo>
                  <a:lnTo>
                    <a:pt x="211353" y="630936"/>
                  </a:lnTo>
                  <a:lnTo>
                    <a:pt x="207632" y="634746"/>
                  </a:lnTo>
                  <a:lnTo>
                    <a:pt x="205854" y="632206"/>
                  </a:lnTo>
                  <a:lnTo>
                    <a:pt x="207784" y="630936"/>
                  </a:lnTo>
                  <a:lnTo>
                    <a:pt x="212064" y="627126"/>
                  </a:lnTo>
                  <a:lnTo>
                    <a:pt x="214922" y="624586"/>
                  </a:lnTo>
                  <a:lnTo>
                    <a:pt x="214769" y="622046"/>
                  </a:lnTo>
                  <a:lnTo>
                    <a:pt x="215658" y="622046"/>
                  </a:lnTo>
                  <a:lnTo>
                    <a:pt x="216103" y="620776"/>
                  </a:lnTo>
                  <a:lnTo>
                    <a:pt x="216103" y="615302"/>
                  </a:lnTo>
                  <a:lnTo>
                    <a:pt x="209537" y="609346"/>
                  </a:lnTo>
                  <a:lnTo>
                    <a:pt x="209270" y="609104"/>
                  </a:lnTo>
                  <a:lnTo>
                    <a:pt x="209270" y="619506"/>
                  </a:lnTo>
                  <a:lnTo>
                    <a:pt x="208521" y="619506"/>
                  </a:lnTo>
                  <a:lnTo>
                    <a:pt x="201841" y="625983"/>
                  </a:lnTo>
                  <a:lnTo>
                    <a:pt x="201841" y="638556"/>
                  </a:lnTo>
                  <a:lnTo>
                    <a:pt x="196926" y="642366"/>
                  </a:lnTo>
                  <a:lnTo>
                    <a:pt x="191287" y="644906"/>
                  </a:lnTo>
                  <a:lnTo>
                    <a:pt x="185483" y="644906"/>
                  </a:lnTo>
                  <a:lnTo>
                    <a:pt x="185635" y="643636"/>
                  </a:lnTo>
                  <a:lnTo>
                    <a:pt x="185331" y="642366"/>
                  </a:lnTo>
                  <a:lnTo>
                    <a:pt x="181190" y="638556"/>
                  </a:lnTo>
                  <a:lnTo>
                    <a:pt x="179819" y="637286"/>
                  </a:lnTo>
                  <a:lnTo>
                    <a:pt x="176568" y="634301"/>
                  </a:lnTo>
                  <a:lnTo>
                    <a:pt x="176568" y="644906"/>
                  </a:lnTo>
                  <a:lnTo>
                    <a:pt x="173291" y="643636"/>
                  </a:lnTo>
                  <a:lnTo>
                    <a:pt x="170180" y="643636"/>
                  </a:lnTo>
                  <a:lnTo>
                    <a:pt x="167195" y="642366"/>
                  </a:lnTo>
                  <a:lnTo>
                    <a:pt x="170472" y="638556"/>
                  </a:lnTo>
                  <a:lnTo>
                    <a:pt x="176568" y="644906"/>
                  </a:lnTo>
                  <a:lnTo>
                    <a:pt x="176568" y="634301"/>
                  </a:lnTo>
                  <a:lnTo>
                    <a:pt x="175679" y="633476"/>
                  </a:lnTo>
                  <a:lnTo>
                    <a:pt x="180733" y="628396"/>
                  </a:lnTo>
                  <a:lnTo>
                    <a:pt x="185788" y="623316"/>
                  </a:lnTo>
                  <a:lnTo>
                    <a:pt x="195440" y="632206"/>
                  </a:lnTo>
                  <a:lnTo>
                    <a:pt x="192176" y="636016"/>
                  </a:lnTo>
                  <a:lnTo>
                    <a:pt x="190690" y="637286"/>
                  </a:lnTo>
                  <a:lnTo>
                    <a:pt x="190690" y="639826"/>
                  </a:lnTo>
                  <a:lnTo>
                    <a:pt x="192176" y="641096"/>
                  </a:lnTo>
                  <a:lnTo>
                    <a:pt x="193509" y="642366"/>
                  </a:lnTo>
                  <a:lnTo>
                    <a:pt x="195884" y="642366"/>
                  </a:lnTo>
                  <a:lnTo>
                    <a:pt x="200647" y="637286"/>
                  </a:lnTo>
                  <a:lnTo>
                    <a:pt x="201841" y="638556"/>
                  </a:lnTo>
                  <a:lnTo>
                    <a:pt x="201841" y="625983"/>
                  </a:lnTo>
                  <a:lnTo>
                    <a:pt x="200647" y="627126"/>
                  </a:lnTo>
                  <a:lnTo>
                    <a:pt x="196570" y="623316"/>
                  </a:lnTo>
                  <a:lnTo>
                    <a:pt x="191135" y="618236"/>
                  </a:lnTo>
                  <a:lnTo>
                    <a:pt x="199161" y="609346"/>
                  </a:lnTo>
                  <a:lnTo>
                    <a:pt x="199313" y="609346"/>
                  </a:lnTo>
                  <a:lnTo>
                    <a:pt x="209270" y="619506"/>
                  </a:lnTo>
                  <a:lnTo>
                    <a:pt x="209270" y="609104"/>
                  </a:lnTo>
                  <a:lnTo>
                    <a:pt x="206743" y="606806"/>
                  </a:lnTo>
                  <a:lnTo>
                    <a:pt x="208826" y="606806"/>
                  </a:lnTo>
                  <a:lnTo>
                    <a:pt x="210159" y="605536"/>
                  </a:lnTo>
                  <a:lnTo>
                    <a:pt x="216408" y="599186"/>
                  </a:lnTo>
                  <a:lnTo>
                    <a:pt x="218033" y="605536"/>
                  </a:lnTo>
                  <a:lnTo>
                    <a:pt x="218338" y="611886"/>
                  </a:lnTo>
                  <a:lnTo>
                    <a:pt x="218338" y="575360"/>
                  </a:lnTo>
                  <a:lnTo>
                    <a:pt x="218008" y="575056"/>
                  </a:lnTo>
                  <a:lnTo>
                    <a:pt x="213715" y="571246"/>
                  </a:lnTo>
                  <a:lnTo>
                    <a:pt x="213131" y="570903"/>
                  </a:lnTo>
                  <a:lnTo>
                    <a:pt x="213131" y="591566"/>
                  </a:lnTo>
                  <a:lnTo>
                    <a:pt x="204952" y="600456"/>
                  </a:lnTo>
                  <a:lnTo>
                    <a:pt x="204063" y="601726"/>
                  </a:lnTo>
                  <a:lnTo>
                    <a:pt x="203923" y="602996"/>
                  </a:lnTo>
                  <a:lnTo>
                    <a:pt x="204216" y="604266"/>
                  </a:lnTo>
                  <a:lnTo>
                    <a:pt x="198716" y="597916"/>
                  </a:lnTo>
                  <a:lnTo>
                    <a:pt x="196342" y="597916"/>
                  </a:lnTo>
                  <a:lnTo>
                    <a:pt x="194856" y="599186"/>
                  </a:lnTo>
                  <a:lnTo>
                    <a:pt x="193509" y="600456"/>
                  </a:lnTo>
                  <a:lnTo>
                    <a:pt x="193662" y="602996"/>
                  </a:lnTo>
                  <a:lnTo>
                    <a:pt x="194703" y="604266"/>
                  </a:lnTo>
                  <a:lnTo>
                    <a:pt x="193662" y="604266"/>
                  </a:lnTo>
                  <a:lnTo>
                    <a:pt x="184594" y="614426"/>
                  </a:lnTo>
                  <a:lnTo>
                    <a:pt x="182664" y="614426"/>
                  </a:lnTo>
                  <a:lnTo>
                    <a:pt x="182067" y="615696"/>
                  </a:lnTo>
                  <a:lnTo>
                    <a:pt x="181914" y="615696"/>
                  </a:lnTo>
                  <a:lnTo>
                    <a:pt x="181914" y="616966"/>
                  </a:lnTo>
                  <a:lnTo>
                    <a:pt x="170472" y="628396"/>
                  </a:lnTo>
                  <a:lnTo>
                    <a:pt x="161848" y="619506"/>
                  </a:lnTo>
                  <a:lnTo>
                    <a:pt x="159473" y="619506"/>
                  </a:lnTo>
                  <a:lnTo>
                    <a:pt x="158127" y="620776"/>
                  </a:lnTo>
                  <a:lnTo>
                    <a:pt x="156641" y="622046"/>
                  </a:lnTo>
                  <a:lnTo>
                    <a:pt x="156641" y="624586"/>
                  </a:lnTo>
                  <a:lnTo>
                    <a:pt x="165265" y="633476"/>
                  </a:lnTo>
                  <a:lnTo>
                    <a:pt x="160515" y="637286"/>
                  </a:lnTo>
                  <a:lnTo>
                    <a:pt x="145923" y="608076"/>
                  </a:lnTo>
                  <a:lnTo>
                    <a:pt x="147662" y="599186"/>
                  </a:lnTo>
                  <a:lnTo>
                    <a:pt x="151892" y="590296"/>
                  </a:lnTo>
                  <a:lnTo>
                    <a:pt x="165404" y="578866"/>
                  </a:lnTo>
                  <a:lnTo>
                    <a:pt x="182676" y="575056"/>
                  </a:lnTo>
                  <a:lnTo>
                    <a:pt x="199859" y="580136"/>
                  </a:lnTo>
                  <a:lnTo>
                    <a:pt x="213131" y="591566"/>
                  </a:lnTo>
                  <a:lnTo>
                    <a:pt x="213131" y="570903"/>
                  </a:lnTo>
                  <a:lnTo>
                    <a:pt x="203200" y="564896"/>
                  </a:lnTo>
                  <a:lnTo>
                    <a:pt x="191135" y="561086"/>
                  </a:lnTo>
                  <a:lnTo>
                    <a:pt x="191135" y="500126"/>
                  </a:lnTo>
                  <a:lnTo>
                    <a:pt x="307530" y="496316"/>
                  </a:lnTo>
                  <a:lnTo>
                    <a:pt x="307530" y="557276"/>
                  </a:lnTo>
                  <a:lnTo>
                    <a:pt x="294373" y="558546"/>
                  </a:lnTo>
                  <a:lnTo>
                    <a:pt x="282460" y="563626"/>
                  </a:lnTo>
                  <a:lnTo>
                    <a:pt x="256476" y="599186"/>
                  </a:lnTo>
                  <a:lnTo>
                    <a:pt x="255943" y="614426"/>
                  </a:lnTo>
                  <a:lnTo>
                    <a:pt x="257581" y="622046"/>
                  </a:lnTo>
                  <a:lnTo>
                    <a:pt x="260845" y="629666"/>
                  </a:lnTo>
                  <a:lnTo>
                    <a:pt x="279019" y="651256"/>
                  </a:lnTo>
                  <a:lnTo>
                    <a:pt x="304393" y="660146"/>
                  </a:lnTo>
                  <a:lnTo>
                    <a:pt x="331406" y="657606"/>
                  </a:lnTo>
                  <a:lnTo>
                    <a:pt x="347395" y="646176"/>
                  </a:lnTo>
                  <a:lnTo>
                    <a:pt x="349173" y="644906"/>
                  </a:lnTo>
                  <a:lnTo>
                    <a:pt x="354507" y="641096"/>
                  </a:lnTo>
                  <a:lnTo>
                    <a:pt x="362343" y="628396"/>
                  </a:lnTo>
                  <a:lnTo>
                    <a:pt x="366141" y="613156"/>
                  </a:lnTo>
                  <a:lnTo>
                    <a:pt x="365747" y="599186"/>
                  </a:lnTo>
                  <a:lnTo>
                    <a:pt x="365353" y="597916"/>
                  </a:lnTo>
                  <a:lnTo>
                    <a:pt x="364959" y="596646"/>
                  </a:lnTo>
                  <a:lnTo>
                    <a:pt x="361048" y="583946"/>
                  </a:lnTo>
                  <a:lnTo>
                    <a:pt x="354482" y="575056"/>
                  </a:lnTo>
                  <a:lnTo>
                    <a:pt x="351510" y="572516"/>
                  </a:lnTo>
                  <a:lnTo>
                    <a:pt x="351383" y="572414"/>
                  </a:lnTo>
                  <a:lnTo>
                    <a:pt x="351383" y="610616"/>
                  </a:lnTo>
                  <a:lnTo>
                    <a:pt x="348195" y="623316"/>
                  </a:lnTo>
                  <a:lnTo>
                    <a:pt x="340474" y="634746"/>
                  </a:lnTo>
                  <a:lnTo>
                    <a:pt x="328041" y="642366"/>
                  </a:lnTo>
                  <a:lnTo>
                    <a:pt x="329526" y="641096"/>
                  </a:lnTo>
                  <a:lnTo>
                    <a:pt x="329526" y="638556"/>
                  </a:lnTo>
                  <a:lnTo>
                    <a:pt x="328041" y="637286"/>
                  </a:lnTo>
                  <a:lnTo>
                    <a:pt x="332879" y="632206"/>
                  </a:lnTo>
                  <a:lnTo>
                    <a:pt x="336511" y="628396"/>
                  </a:lnTo>
                  <a:lnTo>
                    <a:pt x="339636" y="629666"/>
                  </a:lnTo>
                  <a:lnTo>
                    <a:pt x="340601" y="628396"/>
                  </a:lnTo>
                  <a:lnTo>
                    <a:pt x="341566" y="627126"/>
                  </a:lnTo>
                  <a:lnTo>
                    <a:pt x="340677" y="624586"/>
                  </a:lnTo>
                  <a:lnTo>
                    <a:pt x="342315" y="623316"/>
                  </a:lnTo>
                  <a:lnTo>
                    <a:pt x="343649" y="622046"/>
                  </a:lnTo>
                  <a:lnTo>
                    <a:pt x="343649" y="619506"/>
                  </a:lnTo>
                  <a:lnTo>
                    <a:pt x="342239" y="618236"/>
                  </a:lnTo>
                  <a:lnTo>
                    <a:pt x="340829" y="616966"/>
                  </a:lnTo>
                  <a:lnTo>
                    <a:pt x="338442" y="616966"/>
                  </a:lnTo>
                  <a:lnTo>
                    <a:pt x="336956" y="618236"/>
                  </a:lnTo>
                  <a:lnTo>
                    <a:pt x="335915" y="618236"/>
                  </a:lnTo>
                  <a:lnTo>
                    <a:pt x="331965" y="614426"/>
                  </a:lnTo>
                  <a:lnTo>
                    <a:pt x="330720" y="613232"/>
                  </a:lnTo>
                  <a:lnTo>
                    <a:pt x="330720" y="624586"/>
                  </a:lnTo>
                  <a:lnTo>
                    <a:pt x="327748" y="627468"/>
                  </a:lnTo>
                  <a:lnTo>
                    <a:pt x="327748" y="642366"/>
                  </a:lnTo>
                  <a:lnTo>
                    <a:pt x="326999" y="643636"/>
                  </a:lnTo>
                  <a:lnTo>
                    <a:pt x="326110" y="643636"/>
                  </a:lnTo>
                  <a:lnTo>
                    <a:pt x="326885" y="642531"/>
                  </a:lnTo>
                  <a:lnTo>
                    <a:pt x="327139" y="642366"/>
                  </a:lnTo>
                  <a:lnTo>
                    <a:pt x="327748" y="642366"/>
                  </a:lnTo>
                  <a:lnTo>
                    <a:pt x="327748" y="627468"/>
                  </a:lnTo>
                  <a:lnTo>
                    <a:pt x="323735" y="631342"/>
                  </a:lnTo>
                  <a:lnTo>
                    <a:pt x="323735" y="643636"/>
                  </a:lnTo>
                  <a:lnTo>
                    <a:pt x="322249" y="644906"/>
                  </a:lnTo>
                  <a:lnTo>
                    <a:pt x="320611" y="644906"/>
                  </a:lnTo>
                  <a:lnTo>
                    <a:pt x="322834" y="642366"/>
                  </a:lnTo>
                  <a:lnTo>
                    <a:pt x="323430" y="643636"/>
                  </a:lnTo>
                  <a:lnTo>
                    <a:pt x="323735" y="643636"/>
                  </a:lnTo>
                  <a:lnTo>
                    <a:pt x="323735" y="631342"/>
                  </a:lnTo>
                  <a:lnTo>
                    <a:pt x="322834" y="632206"/>
                  </a:lnTo>
                  <a:lnTo>
                    <a:pt x="319379" y="628396"/>
                  </a:lnTo>
                  <a:lnTo>
                    <a:pt x="317639" y="626478"/>
                  </a:lnTo>
                  <a:lnTo>
                    <a:pt x="317639" y="637286"/>
                  </a:lnTo>
                  <a:lnTo>
                    <a:pt x="312140" y="642366"/>
                  </a:lnTo>
                  <a:lnTo>
                    <a:pt x="312140" y="644906"/>
                  </a:lnTo>
                  <a:lnTo>
                    <a:pt x="312877" y="646176"/>
                  </a:lnTo>
                  <a:lnTo>
                    <a:pt x="304253" y="646176"/>
                  </a:lnTo>
                  <a:lnTo>
                    <a:pt x="303072" y="644906"/>
                  </a:lnTo>
                  <a:lnTo>
                    <a:pt x="298310" y="643636"/>
                  </a:lnTo>
                  <a:lnTo>
                    <a:pt x="299948" y="643636"/>
                  </a:lnTo>
                  <a:lnTo>
                    <a:pt x="300545" y="642366"/>
                  </a:lnTo>
                  <a:lnTo>
                    <a:pt x="302031" y="641096"/>
                  </a:lnTo>
                  <a:lnTo>
                    <a:pt x="302031" y="638556"/>
                  </a:lnTo>
                  <a:lnTo>
                    <a:pt x="299643" y="636016"/>
                  </a:lnTo>
                  <a:lnTo>
                    <a:pt x="305498" y="630936"/>
                  </a:lnTo>
                  <a:lnTo>
                    <a:pt x="308419" y="628396"/>
                  </a:lnTo>
                  <a:lnTo>
                    <a:pt x="317639" y="637286"/>
                  </a:lnTo>
                  <a:lnTo>
                    <a:pt x="317639" y="626478"/>
                  </a:lnTo>
                  <a:lnTo>
                    <a:pt x="313626" y="622046"/>
                  </a:lnTo>
                  <a:lnTo>
                    <a:pt x="318871" y="616966"/>
                  </a:lnTo>
                  <a:lnTo>
                    <a:pt x="321500" y="614426"/>
                  </a:lnTo>
                  <a:lnTo>
                    <a:pt x="330720" y="624586"/>
                  </a:lnTo>
                  <a:lnTo>
                    <a:pt x="330720" y="613232"/>
                  </a:lnTo>
                  <a:lnTo>
                    <a:pt x="326707" y="609346"/>
                  </a:lnTo>
                  <a:lnTo>
                    <a:pt x="330720" y="605536"/>
                  </a:lnTo>
                  <a:lnTo>
                    <a:pt x="330720" y="602996"/>
                  </a:lnTo>
                  <a:lnTo>
                    <a:pt x="329234" y="601726"/>
                  </a:lnTo>
                  <a:lnTo>
                    <a:pt x="327888" y="600456"/>
                  </a:lnTo>
                  <a:lnTo>
                    <a:pt x="325513" y="600456"/>
                  </a:lnTo>
                  <a:lnTo>
                    <a:pt x="308267" y="616966"/>
                  </a:lnTo>
                  <a:lnTo>
                    <a:pt x="305295" y="614426"/>
                  </a:lnTo>
                  <a:lnTo>
                    <a:pt x="302920" y="614426"/>
                  </a:lnTo>
                  <a:lnTo>
                    <a:pt x="301434" y="615696"/>
                  </a:lnTo>
                  <a:lnTo>
                    <a:pt x="300101" y="616966"/>
                  </a:lnTo>
                  <a:lnTo>
                    <a:pt x="300101" y="619506"/>
                  </a:lnTo>
                  <a:lnTo>
                    <a:pt x="301434" y="620776"/>
                  </a:lnTo>
                  <a:lnTo>
                    <a:pt x="303072" y="622046"/>
                  </a:lnTo>
                  <a:lnTo>
                    <a:pt x="294297" y="630936"/>
                  </a:lnTo>
                  <a:lnTo>
                    <a:pt x="287159" y="624586"/>
                  </a:lnTo>
                  <a:lnTo>
                    <a:pt x="285826" y="623316"/>
                  </a:lnTo>
                  <a:lnTo>
                    <a:pt x="283451" y="623316"/>
                  </a:lnTo>
                  <a:lnTo>
                    <a:pt x="280466" y="625856"/>
                  </a:lnTo>
                  <a:lnTo>
                    <a:pt x="280466" y="628396"/>
                  </a:lnTo>
                  <a:lnTo>
                    <a:pt x="289090" y="636016"/>
                  </a:lnTo>
                  <a:lnTo>
                    <a:pt x="287464" y="638556"/>
                  </a:lnTo>
                  <a:lnTo>
                    <a:pt x="270852" y="604266"/>
                  </a:lnTo>
                  <a:lnTo>
                    <a:pt x="272605" y="595376"/>
                  </a:lnTo>
                  <a:lnTo>
                    <a:pt x="276606" y="587756"/>
                  </a:lnTo>
                  <a:lnTo>
                    <a:pt x="283070" y="580136"/>
                  </a:lnTo>
                  <a:lnTo>
                    <a:pt x="291655" y="575056"/>
                  </a:lnTo>
                  <a:lnTo>
                    <a:pt x="301866" y="572516"/>
                  </a:lnTo>
                  <a:lnTo>
                    <a:pt x="313182" y="572516"/>
                  </a:lnTo>
                  <a:lnTo>
                    <a:pt x="324142" y="573786"/>
                  </a:lnTo>
                  <a:lnTo>
                    <a:pt x="333781" y="577596"/>
                  </a:lnTo>
                  <a:lnTo>
                    <a:pt x="341668" y="583946"/>
                  </a:lnTo>
                  <a:lnTo>
                    <a:pt x="347370" y="590296"/>
                  </a:lnTo>
                  <a:lnTo>
                    <a:pt x="347218" y="590296"/>
                  </a:lnTo>
                  <a:lnTo>
                    <a:pt x="341566" y="596646"/>
                  </a:lnTo>
                  <a:lnTo>
                    <a:pt x="333540" y="589026"/>
                  </a:lnTo>
                  <a:lnTo>
                    <a:pt x="332054" y="586486"/>
                  </a:lnTo>
                  <a:lnTo>
                    <a:pt x="329831" y="586486"/>
                  </a:lnTo>
                  <a:lnTo>
                    <a:pt x="328333" y="589026"/>
                  </a:lnTo>
                  <a:lnTo>
                    <a:pt x="326847" y="590296"/>
                  </a:lnTo>
                  <a:lnTo>
                    <a:pt x="326847" y="592836"/>
                  </a:lnTo>
                  <a:lnTo>
                    <a:pt x="336511" y="601726"/>
                  </a:lnTo>
                  <a:lnTo>
                    <a:pt x="335470" y="602996"/>
                  </a:lnTo>
                  <a:lnTo>
                    <a:pt x="335470" y="605536"/>
                  </a:lnTo>
                  <a:lnTo>
                    <a:pt x="337997" y="608076"/>
                  </a:lnTo>
                  <a:lnTo>
                    <a:pt x="339636" y="608076"/>
                  </a:lnTo>
                  <a:lnTo>
                    <a:pt x="341414" y="606806"/>
                  </a:lnTo>
                  <a:lnTo>
                    <a:pt x="343941" y="609346"/>
                  </a:lnTo>
                  <a:lnTo>
                    <a:pt x="346329" y="611886"/>
                  </a:lnTo>
                  <a:lnTo>
                    <a:pt x="349148" y="609346"/>
                  </a:lnTo>
                  <a:lnTo>
                    <a:pt x="350634" y="608076"/>
                  </a:lnTo>
                  <a:lnTo>
                    <a:pt x="350634" y="606806"/>
                  </a:lnTo>
                  <a:lnTo>
                    <a:pt x="350634" y="605536"/>
                  </a:lnTo>
                  <a:lnTo>
                    <a:pt x="346773" y="601726"/>
                  </a:lnTo>
                  <a:lnTo>
                    <a:pt x="350189" y="597916"/>
                  </a:lnTo>
                  <a:lnTo>
                    <a:pt x="351383" y="610616"/>
                  </a:lnTo>
                  <a:lnTo>
                    <a:pt x="351383" y="572414"/>
                  </a:lnTo>
                  <a:lnTo>
                    <a:pt x="345567" y="567436"/>
                  </a:lnTo>
                  <a:lnTo>
                    <a:pt x="334721" y="562356"/>
                  </a:lnTo>
                  <a:lnTo>
                    <a:pt x="322389" y="558546"/>
                  </a:lnTo>
                  <a:lnTo>
                    <a:pt x="322389" y="496316"/>
                  </a:lnTo>
                  <a:lnTo>
                    <a:pt x="322389" y="495046"/>
                  </a:lnTo>
                  <a:lnTo>
                    <a:pt x="409359" y="492506"/>
                  </a:lnTo>
                  <a:lnTo>
                    <a:pt x="425729" y="493776"/>
                  </a:lnTo>
                  <a:lnTo>
                    <a:pt x="437019" y="498856"/>
                  </a:lnTo>
                  <a:lnTo>
                    <a:pt x="443318" y="511556"/>
                  </a:lnTo>
                  <a:lnTo>
                    <a:pt x="444728" y="535686"/>
                  </a:lnTo>
                  <a:lnTo>
                    <a:pt x="444144" y="549656"/>
                  </a:lnTo>
                  <a:lnTo>
                    <a:pt x="445173" y="557276"/>
                  </a:lnTo>
                  <a:lnTo>
                    <a:pt x="407949" y="569976"/>
                  </a:lnTo>
                  <a:lnTo>
                    <a:pt x="391312" y="605536"/>
                  </a:lnTo>
                  <a:lnTo>
                    <a:pt x="391223" y="614426"/>
                  </a:lnTo>
                  <a:lnTo>
                    <a:pt x="392849" y="622046"/>
                  </a:lnTo>
                  <a:lnTo>
                    <a:pt x="423354" y="656336"/>
                  </a:lnTo>
                  <a:lnTo>
                    <a:pt x="435813" y="660146"/>
                  </a:lnTo>
                  <a:lnTo>
                    <a:pt x="451142" y="660146"/>
                  </a:lnTo>
                  <a:lnTo>
                    <a:pt x="465797" y="657606"/>
                  </a:lnTo>
                  <a:lnTo>
                    <a:pt x="478955" y="651256"/>
                  </a:lnTo>
                  <a:lnTo>
                    <a:pt x="484365" y="646176"/>
                  </a:lnTo>
                  <a:lnTo>
                    <a:pt x="485724" y="644906"/>
                  </a:lnTo>
                  <a:lnTo>
                    <a:pt x="489775" y="641096"/>
                  </a:lnTo>
                  <a:lnTo>
                    <a:pt x="497611" y="628396"/>
                  </a:lnTo>
                  <a:lnTo>
                    <a:pt x="501408" y="613156"/>
                  </a:lnTo>
                  <a:close/>
                </a:path>
                <a:path w="503554" h="660400">
                  <a:moveTo>
                    <a:pt x="503529" y="351536"/>
                  </a:moveTo>
                  <a:lnTo>
                    <a:pt x="498005" y="331216"/>
                  </a:lnTo>
                  <a:lnTo>
                    <a:pt x="488886" y="318223"/>
                  </a:lnTo>
                  <a:lnTo>
                    <a:pt x="488886" y="354076"/>
                  </a:lnTo>
                  <a:lnTo>
                    <a:pt x="488886" y="356616"/>
                  </a:lnTo>
                  <a:lnTo>
                    <a:pt x="488784" y="361696"/>
                  </a:lnTo>
                  <a:lnTo>
                    <a:pt x="488581" y="364236"/>
                  </a:lnTo>
                  <a:lnTo>
                    <a:pt x="487540" y="366776"/>
                  </a:lnTo>
                  <a:lnTo>
                    <a:pt x="485317" y="375666"/>
                  </a:lnTo>
                  <a:lnTo>
                    <a:pt x="480110" y="383286"/>
                  </a:lnTo>
                  <a:lnTo>
                    <a:pt x="473570" y="388366"/>
                  </a:lnTo>
                  <a:lnTo>
                    <a:pt x="473722" y="387096"/>
                  </a:lnTo>
                  <a:lnTo>
                    <a:pt x="473417" y="385826"/>
                  </a:lnTo>
                  <a:lnTo>
                    <a:pt x="469557" y="382638"/>
                  </a:lnTo>
                  <a:lnTo>
                    <a:pt x="469557" y="392176"/>
                  </a:lnTo>
                  <a:lnTo>
                    <a:pt x="462915" y="395986"/>
                  </a:lnTo>
                  <a:lnTo>
                    <a:pt x="455828" y="398526"/>
                  </a:lnTo>
                  <a:lnTo>
                    <a:pt x="448424" y="399796"/>
                  </a:lnTo>
                  <a:lnTo>
                    <a:pt x="440867" y="399796"/>
                  </a:lnTo>
                  <a:lnTo>
                    <a:pt x="436562" y="398526"/>
                  </a:lnTo>
                  <a:lnTo>
                    <a:pt x="432689" y="397256"/>
                  </a:lnTo>
                  <a:lnTo>
                    <a:pt x="429120" y="395986"/>
                  </a:lnTo>
                  <a:lnTo>
                    <a:pt x="433324" y="392176"/>
                  </a:lnTo>
                  <a:lnTo>
                    <a:pt x="438937" y="387096"/>
                  </a:lnTo>
                  <a:lnTo>
                    <a:pt x="449338" y="397256"/>
                  </a:lnTo>
                  <a:lnTo>
                    <a:pt x="450684" y="398526"/>
                  </a:lnTo>
                  <a:lnTo>
                    <a:pt x="453059" y="398526"/>
                  </a:lnTo>
                  <a:lnTo>
                    <a:pt x="454545" y="397256"/>
                  </a:lnTo>
                  <a:lnTo>
                    <a:pt x="455587" y="395986"/>
                  </a:lnTo>
                  <a:lnTo>
                    <a:pt x="455587" y="394716"/>
                  </a:lnTo>
                  <a:lnTo>
                    <a:pt x="455142" y="393446"/>
                  </a:lnTo>
                  <a:lnTo>
                    <a:pt x="457517" y="393446"/>
                  </a:lnTo>
                  <a:lnTo>
                    <a:pt x="461086" y="389636"/>
                  </a:lnTo>
                  <a:lnTo>
                    <a:pt x="463461" y="387096"/>
                  </a:lnTo>
                  <a:lnTo>
                    <a:pt x="467918" y="390906"/>
                  </a:lnTo>
                  <a:lnTo>
                    <a:pt x="468668" y="392176"/>
                  </a:lnTo>
                  <a:lnTo>
                    <a:pt x="469557" y="392176"/>
                  </a:lnTo>
                  <a:lnTo>
                    <a:pt x="469557" y="382638"/>
                  </a:lnTo>
                  <a:lnTo>
                    <a:pt x="468820" y="382016"/>
                  </a:lnTo>
                  <a:lnTo>
                    <a:pt x="473316" y="376936"/>
                  </a:lnTo>
                  <a:lnTo>
                    <a:pt x="476694" y="373126"/>
                  </a:lnTo>
                  <a:lnTo>
                    <a:pt x="478917" y="375666"/>
                  </a:lnTo>
                  <a:lnTo>
                    <a:pt x="481304" y="375666"/>
                  </a:lnTo>
                  <a:lnTo>
                    <a:pt x="482790" y="374396"/>
                  </a:lnTo>
                  <a:lnTo>
                    <a:pt x="484124" y="373126"/>
                  </a:lnTo>
                  <a:lnTo>
                    <a:pt x="484124" y="370586"/>
                  </a:lnTo>
                  <a:lnTo>
                    <a:pt x="475081" y="361696"/>
                  </a:lnTo>
                  <a:lnTo>
                    <a:pt x="471487" y="358165"/>
                  </a:lnTo>
                  <a:lnTo>
                    <a:pt x="471487" y="368046"/>
                  </a:lnTo>
                  <a:lnTo>
                    <a:pt x="463461" y="376936"/>
                  </a:lnTo>
                  <a:lnTo>
                    <a:pt x="461086" y="374396"/>
                  </a:lnTo>
                  <a:lnTo>
                    <a:pt x="458266" y="371398"/>
                  </a:lnTo>
                  <a:lnTo>
                    <a:pt x="458266" y="382016"/>
                  </a:lnTo>
                  <a:lnTo>
                    <a:pt x="452310" y="387096"/>
                  </a:lnTo>
                  <a:lnTo>
                    <a:pt x="452018" y="389636"/>
                  </a:lnTo>
                  <a:lnTo>
                    <a:pt x="449440" y="387096"/>
                  </a:lnTo>
                  <a:lnTo>
                    <a:pt x="444284" y="382016"/>
                  </a:lnTo>
                  <a:lnTo>
                    <a:pt x="449986" y="375666"/>
                  </a:lnTo>
                  <a:lnTo>
                    <a:pt x="451129" y="374396"/>
                  </a:lnTo>
                  <a:lnTo>
                    <a:pt x="458266" y="382016"/>
                  </a:lnTo>
                  <a:lnTo>
                    <a:pt x="458266" y="371398"/>
                  </a:lnTo>
                  <a:lnTo>
                    <a:pt x="456323" y="369316"/>
                  </a:lnTo>
                  <a:lnTo>
                    <a:pt x="461670" y="364236"/>
                  </a:lnTo>
                  <a:lnTo>
                    <a:pt x="464350" y="361696"/>
                  </a:lnTo>
                  <a:lnTo>
                    <a:pt x="471487" y="368046"/>
                  </a:lnTo>
                  <a:lnTo>
                    <a:pt x="471487" y="358165"/>
                  </a:lnTo>
                  <a:lnTo>
                    <a:pt x="459600" y="346456"/>
                  </a:lnTo>
                  <a:lnTo>
                    <a:pt x="457225" y="346456"/>
                  </a:lnTo>
                  <a:lnTo>
                    <a:pt x="454393" y="348996"/>
                  </a:lnTo>
                  <a:lnTo>
                    <a:pt x="454393" y="351536"/>
                  </a:lnTo>
                  <a:lnTo>
                    <a:pt x="455739" y="352806"/>
                  </a:lnTo>
                  <a:lnTo>
                    <a:pt x="459003" y="356616"/>
                  </a:lnTo>
                  <a:lnTo>
                    <a:pt x="451129" y="364236"/>
                  </a:lnTo>
                  <a:lnTo>
                    <a:pt x="448602" y="361696"/>
                  </a:lnTo>
                  <a:lnTo>
                    <a:pt x="447116" y="360426"/>
                  </a:lnTo>
                  <a:lnTo>
                    <a:pt x="444881" y="360426"/>
                  </a:lnTo>
                  <a:lnTo>
                    <a:pt x="441909" y="362966"/>
                  </a:lnTo>
                  <a:lnTo>
                    <a:pt x="441909" y="365506"/>
                  </a:lnTo>
                  <a:lnTo>
                    <a:pt x="445770" y="369316"/>
                  </a:lnTo>
                  <a:lnTo>
                    <a:pt x="438937" y="375666"/>
                  </a:lnTo>
                  <a:lnTo>
                    <a:pt x="432549" y="369316"/>
                  </a:lnTo>
                  <a:lnTo>
                    <a:pt x="430161" y="369316"/>
                  </a:lnTo>
                  <a:lnTo>
                    <a:pt x="427189" y="373126"/>
                  </a:lnTo>
                  <a:lnTo>
                    <a:pt x="427189" y="375666"/>
                  </a:lnTo>
                  <a:lnTo>
                    <a:pt x="428675" y="376936"/>
                  </a:lnTo>
                  <a:lnTo>
                    <a:pt x="433730" y="382016"/>
                  </a:lnTo>
                  <a:lnTo>
                    <a:pt x="422287" y="392176"/>
                  </a:lnTo>
                  <a:lnTo>
                    <a:pt x="408114" y="376936"/>
                  </a:lnTo>
                  <a:lnTo>
                    <a:pt x="405295" y="362966"/>
                  </a:lnTo>
                  <a:lnTo>
                    <a:pt x="404025" y="356616"/>
                  </a:lnTo>
                  <a:lnTo>
                    <a:pt x="405942" y="347726"/>
                  </a:lnTo>
                  <a:lnTo>
                    <a:pt x="408432" y="336296"/>
                  </a:lnTo>
                  <a:lnTo>
                    <a:pt x="419760" y="319786"/>
                  </a:lnTo>
                  <a:lnTo>
                    <a:pt x="426148" y="313436"/>
                  </a:lnTo>
                  <a:lnTo>
                    <a:pt x="433882" y="310896"/>
                  </a:lnTo>
                  <a:lnTo>
                    <a:pt x="449046" y="310896"/>
                  </a:lnTo>
                  <a:lnTo>
                    <a:pt x="456184" y="312166"/>
                  </a:lnTo>
                  <a:lnTo>
                    <a:pt x="470598" y="319786"/>
                  </a:lnTo>
                  <a:lnTo>
                    <a:pt x="476542" y="324866"/>
                  </a:lnTo>
                  <a:lnTo>
                    <a:pt x="480860" y="331216"/>
                  </a:lnTo>
                  <a:lnTo>
                    <a:pt x="480110" y="331216"/>
                  </a:lnTo>
                  <a:lnTo>
                    <a:pt x="473278" y="337566"/>
                  </a:lnTo>
                  <a:lnTo>
                    <a:pt x="470001" y="335026"/>
                  </a:lnTo>
                  <a:lnTo>
                    <a:pt x="468668" y="332486"/>
                  </a:lnTo>
                  <a:lnTo>
                    <a:pt x="466293" y="332486"/>
                  </a:lnTo>
                  <a:lnTo>
                    <a:pt x="463308" y="336296"/>
                  </a:lnTo>
                  <a:lnTo>
                    <a:pt x="463308" y="338836"/>
                  </a:lnTo>
                  <a:lnTo>
                    <a:pt x="468071" y="342646"/>
                  </a:lnTo>
                  <a:lnTo>
                    <a:pt x="466737" y="345186"/>
                  </a:lnTo>
                  <a:lnTo>
                    <a:pt x="466737" y="346456"/>
                  </a:lnTo>
                  <a:lnTo>
                    <a:pt x="469557" y="350266"/>
                  </a:lnTo>
                  <a:lnTo>
                    <a:pt x="471639" y="350266"/>
                  </a:lnTo>
                  <a:lnTo>
                    <a:pt x="473278" y="347726"/>
                  </a:lnTo>
                  <a:lnTo>
                    <a:pt x="483082" y="357886"/>
                  </a:lnTo>
                  <a:lnTo>
                    <a:pt x="484568" y="359156"/>
                  </a:lnTo>
                  <a:lnTo>
                    <a:pt x="486803" y="359156"/>
                  </a:lnTo>
                  <a:lnTo>
                    <a:pt x="488289" y="357886"/>
                  </a:lnTo>
                  <a:lnTo>
                    <a:pt x="488734" y="357886"/>
                  </a:lnTo>
                  <a:lnTo>
                    <a:pt x="488734" y="356616"/>
                  </a:lnTo>
                  <a:lnTo>
                    <a:pt x="488886" y="356616"/>
                  </a:lnTo>
                  <a:lnTo>
                    <a:pt x="488886" y="354076"/>
                  </a:lnTo>
                  <a:lnTo>
                    <a:pt x="488581" y="354076"/>
                  </a:lnTo>
                  <a:lnTo>
                    <a:pt x="488734" y="352806"/>
                  </a:lnTo>
                  <a:lnTo>
                    <a:pt x="488289" y="352806"/>
                  </a:lnTo>
                  <a:lnTo>
                    <a:pt x="483450" y="347726"/>
                  </a:lnTo>
                  <a:lnTo>
                    <a:pt x="478624" y="342646"/>
                  </a:lnTo>
                  <a:lnTo>
                    <a:pt x="484568" y="337566"/>
                  </a:lnTo>
                  <a:lnTo>
                    <a:pt x="487095" y="342646"/>
                  </a:lnTo>
                  <a:lnTo>
                    <a:pt x="488442" y="347726"/>
                  </a:lnTo>
                  <a:lnTo>
                    <a:pt x="488886" y="354076"/>
                  </a:lnTo>
                  <a:lnTo>
                    <a:pt x="488886" y="318223"/>
                  </a:lnTo>
                  <a:lnTo>
                    <a:pt x="486422" y="314706"/>
                  </a:lnTo>
                  <a:lnTo>
                    <a:pt x="481457" y="310896"/>
                  </a:lnTo>
                  <a:lnTo>
                    <a:pt x="469849" y="302006"/>
                  </a:lnTo>
                  <a:lnTo>
                    <a:pt x="448868" y="296926"/>
                  </a:lnTo>
                  <a:lnTo>
                    <a:pt x="431850" y="296926"/>
                  </a:lnTo>
                  <a:lnTo>
                    <a:pt x="396608" y="326136"/>
                  </a:lnTo>
                  <a:lnTo>
                    <a:pt x="389877" y="347726"/>
                  </a:lnTo>
                  <a:lnTo>
                    <a:pt x="327304" y="347726"/>
                  </a:lnTo>
                  <a:lnTo>
                    <a:pt x="312572" y="312204"/>
                  </a:lnTo>
                  <a:lnTo>
                    <a:pt x="312572" y="352806"/>
                  </a:lnTo>
                  <a:lnTo>
                    <a:pt x="312242" y="360426"/>
                  </a:lnTo>
                  <a:lnTo>
                    <a:pt x="310070" y="370586"/>
                  </a:lnTo>
                  <a:lnTo>
                    <a:pt x="306336" y="379476"/>
                  </a:lnTo>
                  <a:lnTo>
                    <a:pt x="306781" y="378206"/>
                  </a:lnTo>
                  <a:lnTo>
                    <a:pt x="306781" y="376936"/>
                  </a:lnTo>
                  <a:lnTo>
                    <a:pt x="305447" y="375602"/>
                  </a:lnTo>
                  <a:lnTo>
                    <a:pt x="305447" y="380746"/>
                  </a:lnTo>
                  <a:lnTo>
                    <a:pt x="301726" y="388366"/>
                  </a:lnTo>
                  <a:lnTo>
                    <a:pt x="296976" y="394716"/>
                  </a:lnTo>
                  <a:lnTo>
                    <a:pt x="291033" y="399796"/>
                  </a:lnTo>
                  <a:lnTo>
                    <a:pt x="288950" y="397256"/>
                  </a:lnTo>
                  <a:lnTo>
                    <a:pt x="294373" y="392176"/>
                  </a:lnTo>
                  <a:lnTo>
                    <a:pt x="299796" y="387096"/>
                  </a:lnTo>
                  <a:lnTo>
                    <a:pt x="300837" y="387096"/>
                  </a:lnTo>
                  <a:lnTo>
                    <a:pt x="301726" y="385826"/>
                  </a:lnTo>
                  <a:lnTo>
                    <a:pt x="303212" y="384556"/>
                  </a:lnTo>
                  <a:lnTo>
                    <a:pt x="303517" y="383286"/>
                  </a:lnTo>
                  <a:lnTo>
                    <a:pt x="305447" y="380746"/>
                  </a:lnTo>
                  <a:lnTo>
                    <a:pt x="305447" y="375602"/>
                  </a:lnTo>
                  <a:lnTo>
                    <a:pt x="304253" y="374396"/>
                  </a:lnTo>
                  <a:lnTo>
                    <a:pt x="301879" y="374396"/>
                  </a:lnTo>
                  <a:lnTo>
                    <a:pt x="299059" y="376936"/>
                  </a:lnTo>
                  <a:lnTo>
                    <a:pt x="296379" y="374396"/>
                  </a:lnTo>
                  <a:lnTo>
                    <a:pt x="293852" y="371995"/>
                  </a:lnTo>
                  <a:lnTo>
                    <a:pt x="293852" y="382016"/>
                  </a:lnTo>
                  <a:lnTo>
                    <a:pt x="285076" y="390842"/>
                  </a:lnTo>
                  <a:lnTo>
                    <a:pt x="285076" y="403606"/>
                  </a:lnTo>
                  <a:lnTo>
                    <a:pt x="283895" y="404876"/>
                  </a:lnTo>
                  <a:lnTo>
                    <a:pt x="283298" y="404876"/>
                  </a:lnTo>
                  <a:lnTo>
                    <a:pt x="281965" y="406146"/>
                  </a:lnTo>
                  <a:lnTo>
                    <a:pt x="280327" y="407416"/>
                  </a:lnTo>
                  <a:lnTo>
                    <a:pt x="278841" y="407416"/>
                  </a:lnTo>
                  <a:lnTo>
                    <a:pt x="283743" y="402336"/>
                  </a:lnTo>
                  <a:lnTo>
                    <a:pt x="285076" y="403606"/>
                  </a:lnTo>
                  <a:lnTo>
                    <a:pt x="285076" y="390842"/>
                  </a:lnTo>
                  <a:lnTo>
                    <a:pt x="283743" y="392176"/>
                  </a:lnTo>
                  <a:lnTo>
                    <a:pt x="281114" y="389636"/>
                  </a:lnTo>
                  <a:lnTo>
                    <a:pt x="278536" y="387146"/>
                  </a:lnTo>
                  <a:lnTo>
                    <a:pt x="278536" y="397256"/>
                  </a:lnTo>
                  <a:lnTo>
                    <a:pt x="274523" y="401066"/>
                  </a:lnTo>
                  <a:lnTo>
                    <a:pt x="266941" y="407416"/>
                  </a:lnTo>
                  <a:lnTo>
                    <a:pt x="270954" y="411226"/>
                  </a:lnTo>
                  <a:lnTo>
                    <a:pt x="271703" y="411226"/>
                  </a:lnTo>
                  <a:lnTo>
                    <a:pt x="264248" y="413766"/>
                  </a:lnTo>
                  <a:lnTo>
                    <a:pt x="256667" y="415036"/>
                  </a:lnTo>
                  <a:lnTo>
                    <a:pt x="241528" y="415036"/>
                  </a:lnTo>
                  <a:lnTo>
                    <a:pt x="234099" y="413766"/>
                  </a:lnTo>
                  <a:lnTo>
                    <a:pt x="226809" y="411226"/>
                  </a:lnTo>
                  <a:lnTo>
                    <a:pt x="220268" y="406146"/>
                  </a:lnTo>
                  <a:lnTo>
                    <a:pt x="224116" y="402336"/>
                  </a:lnTo>
                  <a:lnTo>
                    <a:pt x="234391" y="392176"/>
                  </a:lnTo>
                  <a:lnTo>
                    <a:pt x="245833" y="403606"/>
                  </a:lnTo>
                  <a:lnTo>
                    <a:pt x="241681" y="408686"/>
                  </a:lnTo>
                  <a:lnTo>
                    <a:pt x="241681" y="409956"/>
                  </a:lnTo>
                  <a:lnTo>
                    <a:pt x="244652" y="413766"/>
                  </a:lnTo>
                  <a:lnTo>
                    <a:pt x="246875" y="413766"/>
                  </a:lnTo>
                  <a:lnTo>
                    <a:pt x="251040" y="408686"/>
                  </a:lnTo>
                  <a:lnTo>
                    <a:pt x="254165" y="412496"/>
                  </a:lnTo>
                  <a:lnTo>
                    <a:pt x="255498" y="413766"/>
                  </a:lnTo>
                  <a:lnTo>
                    <a:pt x="257873" y="413766"/>
                  </a:lnTo>
                  <a:lnTo>
                    <a:pt x="260845" y="411226"/>
                  </a:lnTo>
                  <a:lnTo>
                    <a:pt x="260845" y="408686"/>
                  </a:lnTo>
                  <a:lnTo>
                    <a:pt x="256387" y="403606"/>
                  </a:lnTo>
                  <a:lnTo>
                    <a:pt x="261581" y="398526"/>
                  </a:lnTo>
                  <a:lnTo>
                    <a:pt x="270662" y="389636"/>
                  </a:lnTo>
                  <a:lnTo>
                    <a:pt x="278536" y="397256"/>
                  </a:lnTo>
                  <a:lnTo>
                    <a:pt x="278536" y="387146"/>
                  </a:lnTo>
                  <a:lnTo>
                    <a:pt x="275869" y="384556"/>
                  </a:lnTo>
                  <a:lnTo>
                    <a:pt x="280924" y="379476"/>
                  </a:lnTo>
                  <a:lnTo>
                    <a:pt x="285978" y="374396"/>
                  </a:lnTo>
                  <a:lnTo>
                    <a:pt x="293852" y="382016"/>
                  </a:lnTo>
                  <a:lnTo>
                    <a:pt x="293852" y="371995"/>
                  </a:lnTo>
                  <a:lnTo>
                    <a:pt x="291033" y="369316"/>
                  </a:lnTo>
                  <a:lnTo>
                    <a:pt x="293103" y="365506"/>
                  </a:lnTo>
                  <a:lnTo>
                    <a:pt x="291960" y="364236"/>
                  </a:lnTo>
                  <a:lnTo>
                    <a:pt x="289687" y="361696"/>
                  </a:lnTo>
                  <a:lnTo>
                    <a:pt x="286118" y="364236"/>
                  </a:lnTo>
                  <a:lnTo>
                    <a:pt x="281660" y="359156"/>
                  </a:lnTo>
                  <a:lnTo>
                    <a:pt x="280327" y="357886"/>
                  </a:lnTo>
                  <a:lnTo>
                    <a:pt x="277952" y="357886"/>
                  </a:lnTo>
                  <a:lnTo>
                    <a:pt x="274967" y="361696"/>
                  </a:lnTo>
                  <a:lnTo>
                    <a:pt x="274967" y="362966"/>
                  </a:lnTo>
                  <a:lnTo>
                    <a:pt x="280771" y="369316"/>
                  </a:lnTo>
                  <a:lnTo>
                    <a:pt x="270662" y="379476"/>
                  </a:lnTo>
                  <a:lnTo>
                    <a:pt x="262636" y="370586"/>
                  </a:lnTo>
                  <a:lnTo>
                    <a:pt x="261150" y="369316"/>
                  </a:lnTo>
                  <a:lnTo>
                    <a:pt x="258775" y="369316"/>
                  </a:lnTo>
                  <a:lnTo>
                    <a:pt x="255943" y="373126"/>
                  </a:lnTo>
                  <a:lnTo>
                    <a:pt x="255943" y="374396"/>
                  </a:lnTo>
                  <a:lnTo>
                    <a:pt x="265455" y="384556"/>
                  </a:lnTo>
                  <a:lnTo>
                    <a:pt x="251040" y="398526"/>
                  </a:lnTo>
                  <a:lnTo>
                    <a:pt x="244754" y="392176"/>
                  </a:lnTo>
                  <a:lnTo>
                    <a:pt x="239737" y="387096"/>
                  </a:lnTo>
                  <a:lnTo>
                    <a:pt x="244843" y="382016"/>
                  </a:lnTo>
                  <a:lnTo>
                    <a:pt x="261442" y="365506"/>
                  </a:lnTo>
                  <a:lnTo>
                    <a:pt x="261442" y="362966"/>
                  </a:lnTo>
                  <a:lnTo>
                    <a:pt x="260108" y="361696"/>
                  </a:lnTo>
                  <a:lnTo>
                    <a:pt x="258622" y="360426"/>
                  </a:lnTo>
                  <a:lnTo>
                    <a:pt x="256247" y="360426"/>
                  </a:lnTo>
                  <a:lnTo>
                    <a:pt x="234391" y="382016"/>
                  </a:lnTo>
                  <a:lnTo>
                    <a:pt x="231419" y="379476"/>
                  </a:lnTo>
                  <a:lnTo>
                    <a:pt x="229044" y="379476"/>
                  </a:lnTo>
                  <a:lnTo>
                    <a:pt x="226072" y="382016"/>
                  </a:lnTo>
                  <a:lnTo>
                    <a:pt x="226072" y="384556"/>
                  </a:lnTo>
                  <a:lnTo>
                    <a:pt x="227558" y="385826"/>
                  </a:lnTo>
                  <a:lnTo>
                    <a:pt x="229184" y="387096"/>
                  </a:lnTo>
                  <a:lnTo>
                    <a:pt x="214172" y="402336"/>
                  </a:lnTo>
                  <a:lnTo>
                    <a:pt x="193509" y="365506"/>
                  </a:lnTo>
                  <a:lnTo>
                    <a:pt x="193624" y="360426"/>
                  </a:lnTo>
                  <a:lnTo>
                    <a:pt x="205409" y="323596"/>
                  </a:lnTo>
                  <a:lnTo>
                    <a:pt x="251510" y="300736"/>
                  </a:lnTo>
                  <a:lnTo>
                    <a:pt x="270065" y="303276"/>
                  </a:lnTo>
                  <a:lnTo>
                    <a:pt x="305892" y="327406"/>
                  </a:lnTo>
                  <a:lnTo>
                    <a:pt x="312572" y="352806"/>
                  </a:lnTo>
                  <a:lnTo>
                    <a:pt x="312572" y="312204"/>
                  </a:lnTo>
                  <a:lnTo>
                    <a:pt x="307327" y="305816"/>
                  </a:lnTo>
                  <a:lnTo>
                    <a:pt x="299643" y="300736"/>
                  </a:lnTo>
                  <a:lnTo>
                    <a:pt x="291973" y="295656"/>
                  </a:lnTo>
                  <a:lnTo>
                    <a:pt x="273342" y="288036"/>
                  </a:lnTo>
                  <a:lnTo>
                    <a:pt x="267690" y="286766"/>
                  </a:lnTo>
                  <a:lnTo>
                    <a:pt x="256387" y="286766"/>
                  </a:lnTo>
                  <a:lnTo>
                    <a:pt x="256387" y="214376"/>
                  </a:lnTo>
                  <a:lnTo>
                    <a:pt x="296418" y="187706"/>
                  </a:lnTo>
                  <a:lnTo>
                    <a:pt x="304787" y="152146"/>
                  </a:lnTo>
                  <a:lnTo>
                    <a:pt x="304419" y="150876"/>
                  </a:lnTo>
                  <a:lnTo>
                    <a:pt x="301472" y="140716"/>
                  </a:lnTo>
                  <a:lnTo>
                    <a:pt x="300736" y="138176"/>
                  </a:lnTo>
                  <a:lnTo>
                    <a:pt x="299262" y="133096"/>
                  </a:lnTo>
                  <a:lnTo>
                    <a:pt x="290436" y="119557"/>
                  </a:lnTo>
                  <a:lnTo>
                    <a:pt x="290436" y="157226"/>
                  </a:lnTo>
                  <a:lnTo>
                    <a:pt x="290436" y="163576"/>
                  </a:lnTo>
                  <a:lnTo>
                    <a:pt x="288048" y="171196"/>
                  </a:lnTo>
                  <a:lnTo>
                    <a:pt x="287159" y="173736"/>
                  </a:lnTo>
                  <a:lnTo>
                    <a:pt x="286562" y="175006"/>
                  </a:lnTo>
                  <a:lnTo>
                    <a:pt x="286270" y="172466"/>
                  </a:lnTo>
                  <a:lnTo>
                    <a:pt x="285826" y="172466"/>
                  </a:lnTo>
                  <a:lnTo>
                    <a:pt x="285826" y="176276"/>
                  </a:lnTo>
                  <a:lnTo>
                    <a:pt x="285673" y="177546"/>
                  </a:lnTo>
                  <a:lnTo>
                    <a:pt x="285381" y="177546"/>
                  </a:lnTo>
                  <a:lnTo>
                    <a:pt x="285661" y="176314"/>
                  </a:lnTo>
                  <a:lnTo>
                    <a:pt x="285826" y="176276"/>
                  </a:lnTo>
                  <a:lnTo>
                    <a:pt x="285826" y="172466"/>
                  </a:lnTo>
                  <a:lnTo>
                    <a:pt x="285229" y="172466"/>
                  </a:lnTo>
                  <a:lnTo>
                    <a:pt x="285229" y="177546"/>
                  </a:lnTo>
                  <a:lnTo>
                    <a:pt x="283298" y="181356"/>
                  </a:lnTo>
                  <a:lnTo>
                    <a:pt x="280619" y="183896"/>
                  </a:lnTo>
                  <a:lnTo>
                    <a:pt x="277647" y="187706"/>
                  </a:lnTo>
                  <a:lnTo>
                    <a:pt x="276313" y="186436"/>
                  </a:lnTo>
                  <a:lnTo>
                    <a:pt x="273189" y="182626"/>
                  </a:lnTo>
                  <a:lnTo>
                    <a:pt x="271995" y="181495"/>
                  </a:lnTo>
                  <a:lnTo>
                    <a:pt x="271995" y="192786"/>
                  </a:lnTo>
                  <a:lnTo>
                    <a:pt x="267690" y="195326"/>
                  </a:lnTo>
                  <a:lnTo>
                    <a:pt x="263080" y="197866"/>
                  </a:lnTo>
                  <a:lnTo>
                    <a:pt x="258025" y="199136"/>
                  </a:lnTo>
                  <a:lnTo>
                    <a:pt x="256095" y="196596"/>
                  </a:lnTo>
                  <a:lnTo>
                    <a:pt x="261289" y="191516"/>
                  </a:lnTo>
                  <a:lnTo>
                    <a:pt x="266496" y="186436"/>
                  </a:lnTo>
                  <a:lnTo>
                    <a:pt x="271995" y="192786"/>
                  </a:lnTo>
                  <a:lnTo>
                    <a:pt x="271995" y="181495"/>
                  </a:lnTo>
                  <a:lnTo>
                    <a:pt x="271856" y="181356"/>
                  </a:lnTo>
                  <a:lnTo>
                    <a:pt x="276733" y="176276"/>
                  </a:lnTo>
                  <a:lnTo>
                    <a:pt x="277952" y="175006"/>
                  </a:lnTo>
                  <a:lnTo>
                    <a:pt x="280771" y="177546"/>
                  </a:lnTo>
                  <a:lnTo>
                    <a:pt x="281660" y="178816"/>
                  </a:lnTo>
                  <a:lnTo>
                    <a:pt x="283591" y="178816"/>
                  </a:lnTo>
                  <a:lnTo>
                    <a:pt x="284492" y="177546"/>
                  </a:lnTo>
                  <a:lnTo>
                    <a:pt x="285229" y="177546"/>
                  </a:lnTo>
                  <a:lnTo>
                    <a:pt x="285229" y="172466"/>
                  </a:lnTo>
                  <a:lnTo>
                    <a:pt x="281216" y="168656"/>
                  </a:lnTo>
                  <a:lnTo>
                    <a:pt x="281063" y="167386"/>
                  </a:lnTo>
                  <a:lnTo>
                    <a:pt x="279882" y="167386"/>
                  </a:lnTo>
                  <a:lnTo>
                    <a:pt x="275120" y="162306"/>
                  </a:lnTo>
                  <a:lnTo>
                    <a:pt x="272745" y="159778"/>
                  </a:lnTo>
                  <a:lnTo>
                    <a:pt x="272745" y="169926"/>
                  </a:lnTo>
                  <a:lnTo>
                    <a:pt x="266496" y="176276"/>
                  </a:lnTo>
                  <a:lnTo>
                    <a:pt x="263817" y="173736"/>
                  </a:lnTo>
                  <a:lnTo>
                    <a:pt x="261302" y="171348"/>
                  </a:lnTo>
                  <a:lnTo>
                    <a:pt x="261302" y="181356"/>
                  </a:lnTo>
                  <a:lnTo>
                    <a:pt x="250888" y="191516"/>
                  </a:lnTo>
                  <a:lnTo>
                    <a:pt x="248208" y="188976"/>
                  </a:lnTo>
                  <a:lnTo>
                    <a:pt x="246138" y="187020"/>
                  </a:lnTo>
                  <a:lnTo>
                    <a:pt x="246138" y="197866"/>
                  </a:lnTo>
                  <a:lnTo>
                    <a:pt x="245986" y="197866"/>
                  </a:lnTo>
                  <a:lnTo>
                    <a:pt x="245986" y="199136"/>
                  </a:lnTo>
                  <a:lnTo>
                    <a:pt x="245097" y="199136"/>
                  </a:lnTo>
                  <a:lnTo>
                    <a:pt x="244348" y="200406"/>
                  </a:lnTo>
                  <a:lnTo>
                    <a:pt x="238556" y="200406"/>
                  </a:lnTo>
                  <a:lnTo>
                    <a:pt x="232613" y="197866"/>
                  </a:lnTo>
                  <a:lnTo>
                    <a:pt x="232460" y="196596"/>
                  </a:lnTo>
                  <a:lnTo>
                    <a:pt x="231419" y="195326"/>
                  </a:lnTo>
                  <a:lnTo>
                    <a:pt x="236296" y="190246"/>
                  </a:lnTo>
                  <a:lnTo>
                    <a:pt x="237515" y="188976"/>
                  </a:lnTo>
                  <a:lnTo>
                    <a:pt x="246138" y="197866"/>
                  </a:lnTo>
                  <a:lnTo>
                    <a:pt x="246138" y="187020"/>
                  </a:lnTo>
                  <a:lnTo>
                    <a:pt x="242862" y="183896"/>
                  </a:lnTo>
                  <a:lnTo>
                    <a:pt x="248069" y="178816"/>
                  </a:lnTo>
                  <a:lnTo>
                    <a:pt x="253276" y="173736"/>
                  </a:lnTo>
                  <a:lnTo>
                    <a:pt x="261302" y="181356"/>
                  </a:lnTo>
                  <a:lnTo>
                    <a:pt x="261302" y="171348"/>
                  </a:lnTo>
                  <a:lnTo>
                    <a:pt x="258470" y="168656"/>
                  </a:lnTo>
                  <a:lnTo>
                    <a:pt x="263474" y="163576"/>
                  </a:lnTo>
                  <a:lnTo>
                    <a:pt x="264718" y="162306"/>
                  </a:lnTo>
                  <a:lnTo>
                    <a:pt x="272745" y="169926"/>
                  </a:lnTo>
                  <a:lnTo>
                    <a:pt x="272745" y="159778"/>
                  </a:lnTo>
                  <a:lnTo>
                    <a:pt x="269176" y="155956"/>
                  </a:lnTo>
                  <a:lnTo>
                    <a:pt x="269328" y="153416"/>
                  </a:lnTo>
                  <a:lnTo>
                    <a:pt x="267690" y="152146"/>
                  </a:lnTo>
                  <a:lnTo>
                    <a:pt x="265455" y="152146"/>
                  </a:lnTo>
                  <a:lnTo>
                    <a:pt x="261302" y="149606"/>
                  </a:lnTo>
                  <a:lnTo>
                    <a:pt x="259067" y="150876"/>
                  </a:lnTo>
                  <a:lnTo>
                    <a:pt x="257733" y="152146"/>
                  </a:lnTo>
                  <a:lnTo>
                    <a:pt x="257733" y="154686"/>
                  </a:lnTo>
                  <a:lnTo>
                    <a:pt x="259359" y="157226"/>
                  </a:lnTo>
                  <a:lnTo>
                    <a:pt x="253276" y="163576"/>
                  </a:lnTo>
                  <a:lnTo>
                    <a:pt x="251040" y="161036"/>
                  </a:lnTo>
                  <a:lnTo>
                    <a:pt x="249707" y="159766"/>
                  </a:lnTo>
                  <a:lnTo>
                    <a:pt x="247319" y="159766"/>
                  </a:lnTo>
                  <a:lnTo>
                    <a:pt x="244348" y="162306"/>
                  </a:lnTo>
                  <a:lnTo>
                    <a:pt x="244348" y="164846"/>
                  </a:lnTo>
                  <a:lnTo>
                    <a:pt x="245833" y="166116"/>
                  </a:lnTo>
                  <a:lnTo>
                    <a:pt x="248069" y="168656"/>
                  </a:lnTo>
                  <a:lnTo>
                    <a:pt x="237515" y="178816"/>
                  </a:lnTo>
                  <a:lnTo>
                    <a:pt x="232460" y="173736"/>
                  </a:lnTo>
                  <a:lnTo>
                    <a:pt x="230974" y="172466"/>
                  </a:lnTo>
                  <a:lnTo>
                    <a:pt x="228739" y="172466"/>
                  </a:lnTo>
                  <a:lnTo>
                    <a:pt x="225767" y="175006"/>
                  </a:lnTo>
                  <a:lnTo>
                    <a:pt x="225767" y="177546"/>
                  </a:lnTo>
                  <a:lnTo>
                    <a:pt x="232308" y="183896"/>
                  </a:lnTo>
                  <a:lnTo>
                    <a:pt x="226072" y="190246"/>
                  </a:lnTo>
                  <a:lnTo>
                    <a:pt x="222592" y="186436"/>
                  </a:lnTo>
                  <a:lnTo>
                    <a:pt x="220268" y="183896"/>
                  </a:lnTo>
                  <a:lnTo>
                    <a:pt x="218782" y="182626"/>
                  </a:lnTo>
                  <a:lnTo>
                    <a:pt x="216408" y="182626"/>
                  </a:lnTo>
                  <a:lnTo>
                    <a:pt x="214477" y="185166"/>
                  </a:lnTo>
                  <a:lnTo>
                    <a:pt x="214325" y="185166"/>
                  </a:lnTo>
                  <a:lnTo>
                    <a:pt x="205244" y="159766"/>
                  </a:lnTo>
                  <a:lnTo>
                    <a:pt x="206984" y="144526"/>
                  </a:lnTo>
                  <a:lnTo>
                    <a:pt x="212305" y="131826"/>
                  </a:lnTo>
                  <a:lnTo>
                    <a:pt x="220865" y="120396"/>
                  </a:lnTo>
                  <a:lnTo>
                    <a:pt x="230200" y="115316"/>
                  </a:lnTo>
                  <a:lnTo>
                    <a:pt x="240741" y="112776"/>
                  </a:lnTo>
                  <a:lnTo>
                    <a:pt x="252349" y="112776"/>
                  </a:lnTo>
                  <a:lnTo>
                    <a:pt x="264858" y="117856"/>
                  </a:lnTo>
                  <a:lnTo>
                    <a:pt x="272592" y="121666"/>
                  </a:lnTo>
                  <a:lnTo>
                    <a:pt x="278688" y="126746"/>
                  </a:lnTo>
                  <a:lnTo>
                    <a:pt x="283146" y="134366"/>
                  </a:lnTo>
                  <a:lnTo>
                    <a:pt x="278841" y="138176"/>
                  </a:lnTo>
                  <a:lnTo>
                    <a:pt x="272897" y="133096"/>
                  </a:lnTo>
                  <a:lnTo>
                    <a:pt x="271399" y="130556"/>
                  </a:lnTo>
                  <a:lnTo>
                    <a:pt x="269024" y="130556"/>
                  </a:lnTo>
                  <a:lnTo>
                    <a:pt x="267690" y="133096"/>
                  </a:lnTo>
                  <a:lnTo>
                    <a:pt x="266204" y="134366"/>
                  </a:lnTo>
                  <a:lnTo>
                    <a:pt x="266204" y="136906"/>
                  </a:lnTo>
                  <a:lnTo>
                    <a:pt x="267690" y="138176"/>
                  </a:lnTo>
                  <a:lnTo>
                    <a:pt x="273481" y="143256"/>
                  </a:lnTo>
                  <a:lnTo>
                    <a:pt x="270954" y="145796"/>
                  </a:lnTo>
                  <a:lnTo>
                    <a:pt x="268579" y="148336"/>
                  </a:lnTo>
                  <a:lnTo>
                    <a:pt x="271399" y="150876"/>
                  </a:lnTo>
                  <a:lnTo>
                    <a:pt x="272745" y="152146"/>
                  </a:lnTo>
                  <a:lnTo>
                    <a:pt x="275120" y="152146"/>
                  </a:lnTo>
                  <a:lnTo>
                    <a:pt x="278841" y="149606"/>
                  </a:lnTo>
                  <a:lnTo>
                    <a:pt x="280466" y="150876"/>
                  </a:lnTo>
                  <a:lnTo>
                    <a:pt x="283591" y="154686"/>
                  </a:lnTo>
                  <a:lnTo>
                    <a:pt x="287756" y="154686"/>
                  </a:lnTo>
                  <a:lnTo>
                    <a:pt x="289242" y="153416"/>
                  </a:lnTo>
                  <a:lnTo>
                    <a:pt x="289534" y="152146"/>
                  </a:lnTo>
                  <a:lnTo>
                    <a:pt x="289534" y="150876"/>
                  </a:lnTo>
                  <a:lnTo>
                    <a:pt x="290436" y="157226"/>
                  </a:lnTo>
                  <a:lnTo>
                    <a:pt x="290436" y="119557"/>
                  </a:lnTo>
                  <a:lnTo>
                    <a:pt x="289090" y="117487"/>
                  </a:lnTo>
                  <a:lnTo>
                    <a:pt x="289090" y="149606"/>
                  </a:lnTo>
                  <a:lnTo>
                    <a:pt x="288798" y="148336"/>
                  </a:lnTo>
                  <a:lnTo>
                    <a:pt x="284035" y="143256"/>
                  </a:lnTo>
                  <a:lnTo>
                    <a:pt x="286715" y="140716"/>
                  </a:lnTo>
                  <a:lnTo>
                    <a:pt x="287756" y="143256"/>
                  </a:lnTo>
                  <a:lnTo>
                    <a:pt x="288505" y="145796"/>
                  </a:lnTo>
                  <a:lnTo>
                    <a:pt x="289090" y="149606"/>
                  </a:lnTo>
                  <a:lnTo>
                    <a:pt x="289090" y="117487"/>
                  </a:lnTo>
                  <a:lnTo>
                    <a:pt x="287680" y="115316"/>
                  </a:lnTo>
                  <a:lnTo>
                    <a:pt x="283997" y="112776"/>
                  </a:lnTo>
                  <a:lnTo>
                    <a:pt x="271106" y="103886"/>
                  </a:lnTo>
                  <a:lnTo>
                    <a:pt x="250101" y="97536"/>
                  </a:lnTo>
                  <a:lnTo>
                    <a:pt x="233057" y="98806"/>
                  </a:lnTo>
                  <a:lnTo>
                    <a:pt x="220014" y="103886"/>
                  </a:lnTo>
                  <a:lnTo>
                    <a:pt x="211048" y="110236"/>
                  </a:lnTo>
                  <a:lnTo>
                    <a:pt x="199694" y="124206"/>
                  </a:lnTo>
                  <a:lnTo>
                    <a:pt x="192671" y="140716"/>
                  </a:lnTo>
                  <a:lnTo>
                    <a:pt x="190423" y="159766"/>
                  </a:lnTo>
                  <a:lnTo>
                    <a:pt x="193357" y="178816"/>
                  </a:lnTo>
                  <a:lnTo>
                    <a:pt x="200279" y="192786"/>
                  </a:lnTo>
                  <a:lnTo>
                    <a:pt x="210731" y="204216"/>
                  </a:lnTo>
                  <a:lnTo>
                    <a:pt x="224282" y="211836"/>
                  </a:lnTo>
                  <a:lnTo>
                    <a:pt x="240487" y="215646"/>
                  </a:lnTo>
                  <a:lnTo>
                    <a:pt x="241528" y="215646"/>
                  </a:lnTo>
                  <a:lnTo>
                    <a:pt x="241528" y="288036"/>
                  </a:lnTo>
                  <a:lnTo>
                    <a:pt x="203288" y="304546"/>
                  </a:lnTo>
                  <a:lnTo>
                    <a:pt x="181597" y="337566"/>
                  </a:lnTo>
                  <a:lnTo>
                    <a:pt x="179539" y="346456"/>
                  </a:lnTo>
                  <a:lnTo>
                    <a:pt x="113385" y="346456"/>
                  </a:lnTo>
                  <a:lnTo>
                    <a:pt x="109169" y="332486"/>
                  </a:lnTo>
                  <a:lnTo>
                    <a:pt x="102108" y="319786"/>
                  </a:lnTo>
                  <a:lnTo>
                    <a:pt x="99707" y="317258"/>
                  </a:lnTo>
                  <a:lnTo>
                    <a:pt x="99707" y="359295"/>
                  </a:lnTo>
                  <a:lnTo>
                    <a:pt x="99707" y="360426"/>
                  </a:lnTo>
                  <a:lnTo>
                    <a:pt x="99415" y="362966"/>
                  </a:lnTo>
                  <a:lnTo>
                    <a:pt x="98526" y="366776"/>
                  </a:lnTo>
                  <a:lnTo>
                    <a:pt x="96139" y="364007"/>
                  </a:lnTo>
                  <a:lnTo>
                    <a:pt x="96139" y="373126"/>
                  </a:lnTo>
                  <a:lnTo>
                    <a:pt x="93167" y="379476"/>
                  </a:lnTo>
                  <a:lnTo>
                    <a:pt x="88569" y="384556"/>
                  </a:lnTo>
                  <a:lnTo>
                    <a:pt x="83058" y="389636"/>
                  </a:lnTo>
                  <a:lnTo>
                    <a:pt x="81661" y="388366"/>
                  </a:lnTo>
                  <a:lnTo>
                    <a:pt x="76669" y="383832"/>
                  </a:lnTo>
                  <a:lnTo>
                    <a:pt x="76669" y="393446"/>
                  </a:lnTo>
                  <a:lnTo>
                    <a:pt x="72504" y="395986"/>
                  </a:lnTo>
                  <a:lnTo>
                    <a:pt x="68199" y="397256"/>
                  </a:lnTo>
                  <a:lnTo>
                    <a:pt x="63588" y="398526"/>
                  </a:lnTo>
                  <a:lnTo>
                    <a:pt x="64630" y="397256"/>
                  </a:lnTo>
                  <a:lnTo>
                    <a:pt x="64630" y="395986"/>
                  </a:lnTo>
                  <a:lnTo>
                    <a:pt x="63588" y="394716"/>
                  </a:lnTo>
                  <a:lnTo>
                    <a:pt x="64185" y="393446"/>
                  </a:lnTo>
                  <a:lnTo>
                    <a:pt x="65074" y="393446"/>
                  </a:lnTo>
                  <a:lnTo>
                    <a:pt x="69316" y="389636"/>
                  </a:lnTo>
                  <a:lnTo>
                    <a:pt x="70726" y="388366"/>
                  </a:lnTo>
                  <a:lnTo>
                    <a:pt x="76669" y="393446"/>
                  </a:lnTo>
                  <a:lnTo>
                    <a:pt x="76669" y="383832"/>
                  </a:lnTo>
                  <a:lnTo>
                    <a:pt x="76073" y="383286"/>
                  </a:lnTo>
                  <a:lnTo>
                    <a:pt x="82423" y="376936"/>
                  </a:lnTo>
                  <a:lnTo>
                    <a:pt x="90055" y="369316"/>
                  </a:lnTo>
                  <a:lnTo>
                    <a:pt x="93624" y="371856"/>
                  </a:lnTo>
                  <a:lnTo>
                    <a:pt x="94361" y="373126"/>
                  </a:lnTo>
                  <a:lnTo>
                    <a:pt x="96139" y="373126"/>
                  </a:lnTo>
                  <a:lnTo>
                    <a:pt x="96139" y="364007"/>
                  </a:lnTo>
                  <a:lnTo>
                    <a:pt x="95250" y="362966"/>
                  </a:lnTo>
                  <a:lnTo>
                    <a:pt x="98374" y="360426"/>
                  </a:lnTo>
                  <a:lnTo>
                    <a:pt x="99707" y="359295"/>
                  </a:lnTo>
                  <a:lnTo>
                    <a:pt x="99707" y="317258"/>
                  </a:lnTo>
                  <a:lnTo>
                    <a:pt x="99644" y="356438"/>
                  </a:lnTo>
                  <a:lnTo>
                    <a:pt x="96888" y="354076"/>
                  </a:lnTo>
                  <a:lnTo>
                    <a:pt x="94513" y="354076"/>
                  </a:lnTo>
                  <a:lnTo>
                    <a:pt x="93167" y="355346"/>
                  </a:lnTo>
                  <a:lnTo>
                    <a:pt x="90055" y="357886"/>
                  </a:lnTo>
                  <a:lnTo>
                    <a:pt x="86106" y="354076"/>
                  </a:lnTo>
                  <a:lnTo>
                    <a:pt x="84848" y="352869"/>
                  </a:lnTo>
                  <a:lnTo>
                    <a:pt x="84848" y="362966"/>
                  </a:lnTo>
                  <a:lnTo>
                    <a:pt x="70726" y="376936"/>
                  </a:lnTo>
                  <a:lnTo>
                    <a:pt x="66840" y="373126"/>
                  </a:lnTo>
                  <a:lnTo>
                    <a:pt x="65519" y="371843"/>
                  </a:lnTo>
                  <a:lnTo>
                    <a:pt x="65519" y="383286"/>
                  </a:lnTo>
                  <a:lnTo>
                    <a:pt x="59575" y="388366"/>
                  </a:lnTo>
                  <a:lnTo>
                    <a:pt x="59575" y="389636"/>
                  </a:lnTo>
                  <a:lnTo>
                    <a:pt x="59283" y="389636"/>
                  </a:lnTo>
                  <a:lnTo>
                    <a:pt x="58381" y="388683"/>
                  </a:lnTo>
                  <a:lnTo>
                    <a:pt x="58381" y="399796"/>
                  </a:lnTo>
                  <a:lnTo>
                    <a:pt x="51701" y="399796"/>
                  </a:lnTo>
                  <a:lnTo>
                    <a:pt x="49771" y="398526"/>
                  </a:lnTo>
                  <a:lnTo>
                    <a:pt x="46647" y="398526"/>
                  </a:lnTo>
                  <a:lnTo>
                    <a:pt x="46939" y="397256"/>
                  </a:lnTo>
                  <a:lnTo>
                    <a:pt x="46939" y="395986"/>
                  </a:lnTo>
                  <a:lnTo>
                    <a:pt x="40551" y="389636"/>
                  </a:lnTo>
                  <a:lnTo>
                    <a:pt x="44564" y="385826"/>
                  </a:lnTo>
                  <a:lnTo>
                    <a:pt x="58381" y="399796"/>
                  </a:lnTo>
                  <a:lnTo>
                    <a:pt x="58381" y="388683"/>
                  </a:lnTo>
                  <a:lnTo>
                    <a:pt x="55714" y="385826"/>
                  </a:lnTo>
                  <a:lnTo>
                    <a:pt x="54521" y="384556"/>
                  </a:lnTo>
                  <a:lnTo>
                    <a:pt x="49771" y="379476"/>
                  </a:lnTo>
                  <a:lnTo>
                    <a:pt x="55003" y="374396"/>
                  </a:lnTo>
                  <a:lnTo>
                    <a:pt x="56311" y="373126"/>
                  </a:lnTo>
                  <a:lnTo>
                    <a:pt x="65519" y="383286"/>
                  </a:lnTo>
                  <a:lnTo>
                    <a:pt x="65519" y="371843"/>
                  </a:lnTo>
                  <a:lnTo>
                    <a:pt x="61658" y="368046"/>
                  </a:lnTo>
                  <a:lnTo>
                    <a:pt x="66738" y="362966"/>
                  </a:lnTo>
                  <a:lnTo>
                    <a:pt x="75628" y="354076"/>
                  </a:lnTo>
                  <a:lnTo>
                    <a:pt x="84848" y="362966"/>
                  </a:lnTo>
                  <a:lnTo>
                    <a:pt x="84848" y="352869"/>
                  </a:lnTo>
                  <a:lnTo>
                    <a:pt x="80835" y="348996"/>
                  </a:lnTo>
                  <a:lnTo>
                    <a:pt x="84404" y="345186"/>
                  </a:lnTo>
                  <a:lnTo>
                    <a:pt x="84404" y="342646"/>
                  </a:lnTo>
                  <a:lnTo>
                    <a:pt x="82918" y="341376"/>
                  </a:lnTo>
                  <a:lnTo>
                    <a:pt x="81572" y="340106"/>
                  </a:lnTo>
                  <a:lnTo>
                    <a:pt x="79197" y="340106"/>
                  </a:lnTo>
                  <a:lnTo>
                    <a:pt x="56311" y="362966"/>
                  </a:lnTo>
                  <a:lnTo>
                    <a:pt x="54825" y="361696"/>
                  </a:lnTo>
                  <a:lnTo>
                    <a:pt x="52438" y="361696"/>
                  </a:lnTo>
                  <a:lnTo>
                    <a:pt x="51104" y="362966"/>
                  </a:lnTo>
                  <a:lnTo>
                    <a:pt x="49618" y="364236"/>
                  </a:lnTo>
                  <a:lnTo>
                    <a:pt x="49618" y="366776"/>
                  </a:lnTo>
                  <a:lnTo>
                    <a:pt x="51104" y="368046"/>
                  </a:lnTo>
                  <a:lnTo>
                    <a:pt x="44564" y="374396"/>
                  </a:lnTo>
                  <a:lnTo>
                    <a:pt x="36537" y="366776"/>
                  </a:lnTo>
                  <a:lnTo>
                    <a:pt x="34163" y="366776"/>
                  </a:lnTo>
                  <a:lnTo>
                    <a:pt x="31178" y="369316"/>
                  </a:lnTo>
                  <a:lnTo>
                    <a:pt x="31178" y="371856"/>
                  </a:lnTo>
                  <a:lnTo>
                    <a:pt x="39217" y="379476"/>
                  </a:lnTo>
                  <a:lnTo>
                    <a:pt x="35344" y="384556"/>
                  </a:lnTo>
                  <a:lnTo>
                    <a:pt x="30289" y="379476"/>
                  </a:lnTo>
                  <a:lnTo>
                    <a:pt x="28067" y="379476"/>
                  </a:lnTo>
                  <a:lnTo>
                    <a:pt x="25095" y="382016"/>
                  </a:lnTo>
                  <a:lnTo>
                    <a:pt x="25095" y="384556"/>
                  </a:lnTo>
                  <a:lnTo>
                    <a:pt x="26581" y="385826"/>
                  </a:lnTo>
                  <a:lnTo>
                    <a:pt x="29997" y="389636"/>
                  </a:lnTo>
                  <a:lnTo>
                    <a:pt x="29108" y="389636"/>
                  </a:lnTo>
                  <a:lnTo>
                    <a:pt x="23609" y="385826"/>
                  </a:lnTo>
                  <a:lnTo>
                    <a:pt x="19443" y="379476"/>
                  </a:lnTo>
                  <a:lnTo>
                    <a:pt x="17068" y="371856"/>
                  </a:lnTo>
                  <a:lnTo>
                    <a:pt x="14833" y="357886"/>
                  </a:lnTo>
                  <a:lnTo>
                    <a:pt x="16586" y="343916"/>
                  </a:lnTo>
                  <a:lnTo>
                    <a:pt x="21958" y="329946"/>
                  </a:lnTo>
                  <a:lnTo>
                    <a:pt x="30594" y="319786"/>
                  </a:lnTo>
                  <a:lnTo>
                    <a:pt x="40640" y="313436"/>
                  </a:lnTo>
                  <a:lnTo>
                    <a:pt x="51587" y="310896"/>
                  </a:lnTo>
                  <a:lnTo>
                    <a:pt x="63030" y="312166"/>
                  </a:lnTo>
                  <a:lnTo>
                    <a:pt x="96621" y="340106"/>
                  </a:lnTo>
                  <a:lnTo>
                    <a:pt x="99415" y="351536"/>
                  </a:lnTo>
                  <a:lnTo>
                    <a:pt x="99123" y="351536"/>
                  </a:lnTo>
                  <a:lnTo>
                    <a:pt x="98971" y="352806"/>
                  </a:lnTo>
                  <a:lnTo>
                    <a:pt x="98971" y="354076"/>
                  </a:lnTo>
                  <a:lnTo>
                    <a:pt x="99263" y="355346"/>
                  </a:lnTo>
                  <a:lnTo>
                    <a:pt x="99644" y="356438"/>
                  </a:lnTo>
                  <a:lnTo>
                    <a:pt x="99644" y="317182"/>
                  </a:lnTo>
                  <a:lnTo>
                    <a:pt x="93700" y="310896"/>
                  </a:lnTo>
                  <a:lnTo>
                    <a:pt x="92506" y="309626"/>
                  </a:lnTo>
                  <a:lnTo>
                    <a:pt x="80683" y="302006"/>
                  </a:lnTo>
                  <a:lnTo>
                    <a:pt x="59677" y="296926"/>
                  </a:lnTo>
                  <a:lnTo>
                    <a:pt x="42633" y="296926"/>
                  </a:lnTo>
                  <a:lnTo>
                    <a:pt x="9271" y="322326"/>
                  </a:lnTo>
                  <a:lnTo>
                    <a:pt x="0" y="357886"/>
                  </a:lnTo>
                  <a:lnTo>
                    <a:pt x="2946" y="376936"/>
                  </a:lnTo>
                  <a:lnTo>
                    <a:pt x="9867" y="390906"/>
                  </a:lnTo>
                  <a:lnTo>
                    <a:pt x="20307" y="402336"/>
                  </a:lnTo>
                  <a:lnTo>
                    <a:pt x="33858" y="409956"/>
                  </a:lnTo>
                  <a:lnTo>
                    <a:pt x="50063" y="413766"/>
                  </a:lnTo>
                  <a:lnTo>
                    <a:pt x="70231" y="412496"/>
                  </a:lnTo>
                  <a:lnTo>
                    <a:pt x="88785" y="403606"/>
                  </a:lnTo>
                  <a:lnTo>
                    <a:pt x="92837" y="399796"/>
                  </a:lnTo>
                  <a:lnTo>
                    <a:pt x="94195" y="398526"/>
                  </a:lnTo>
                  <a:lnTo>
                    <a:pt x="103657" y="389636"/>
                  </a:lnTo>
                  <a:lnTo>
                    <a:pt x="112788" y="370586"/>
                  </a:lnTo>
                  <a:lnTo>
                    <a:pt x="113233" y="369316"/>
                  </a:lnTo>
                  <a:lnTo>
                    <a:pt x="113690" y="368046"/>
                  </a:lnTo>
                  <a:lnTo>
                    <a:pt x="113880" y="366776"/>
                  </a:lnTo>
                  <a:lnTo>
                    <a:pt x="114274" y="364236"/>
                  </a:lnTo>
                  <a:lnTo>
                    <a:pt x="114427" y="360426"/>
                  </a:lnTo>
                  <a:lnTo>
                    <a:pt x="178346" y="360426"/>
                  </a:lnTo>
                  <a:lnTo>
                    <a:pt x="178650" y="369316"/>
                  </a:lnTo>
                  <a:lnTo>
                    <a:pt x="180136" y="376936"/>
                  </a:lnTo>
                  <a:lnTo>
                    <a:pt x="205371" y="415036"/>
                  </a:lnTo>
                  <a:lnTo>
                    <a:pt x="239445" y="429006"/>
                  </a:lnTo>
                  <a:lnTo>
                    <a:pt x="242862" y="429006"/>
                  </a:lnTo>
                  <a:lnTo>
                    <a:pt x="244500" y="430276"/>
                  </a:lnTo>
                  <a:lnTo>
                    <a:pt x="244500" y="483616"/>
                  </a:lnTo>
                  <a:lnTo>
                    <a:pt x="438061" y="483616"/>
                  </a:lnTo>
                  <a:lnTo>
                    <a:pt x="436079" y="482346"/>
                  </a:lnTo>
                  <a:lnTo>
                    <a:pt x="434086" y="481076"/>
                  </a:lnTo>
                  <a:lnTo>
                    <a:pt x="408901" y="478536"/>
                  </a:lnTo>
                  <a:lnTo>
                    <a:pt x="259359" y="482346"/>
                  </a:lnTo>
                  <a:lnTo>
                    <a:pt x="259359" y="429006"/>
                  </a:lnTo>
                  <a:lnTo>
                    <a:pt x="267677" y="427736"/>
                  </a:lnTo>
                  <a:lnTo>
                    <a:pt x="283756" y="422656"/>
                  </a:lnTo>
                  <a:lnTo>
                    <a:pt x="291325" y="417576"/>
                  </a:lnTo>
                  <a:lnTo>
                    <a:pt x="294665" y="415036"/>
                  </a:lnTo>
                  <a:lnTo>
                    <a:pt x="304711" y="407416"/>
                  </a:lnTo>
                  <a:lnTo>
                    <a:pt x="308546" y="402336"/>
                  </a:lnTo>
                  <a:lnTo>
                    <a:pt x="310464" y="399796"/>
                  </a:lnTo>
                  <a:lnTo>
                    <a:pt x="315264" y="393446"/>
                  </a:lnTo>
                  <a:lnTo>
                    <a:pt x="321449" y="380746"/>
                  </a:lnTo>
                  <a:lnTo>
                    <a:pt x="322059" y="379476"/>
                  </a:lnTo>
                  <a:lnTo>
                    <a:pt x="322681" y="378206"/>
                  </a:lnTo>
                  <a:lnTo>
                    <a:pt x="326707" y="362966"/>
                  </a:lnTo>
                  <a:lnTo>
                    <a:pt x="389585" y="362966"/>
                  </a:lnTo>
                  <a:lnTo>
                    <a:pt x="394385" y="382016"/>
                  </a:lnTo>
                  <a:lnTo>
                    <a:pt x="404876" y="398526"/>
                  </a:lnTo>
                  <a:lnTo>
                    <a:pt x="420116" y="408686"/>
                  </a:lnTo>
                  <a:lnTo>
                    <a:pt x="439229" y="413766"/>
                  </a:lnTo>
                  <a:lnTo>
                    <a:pt x="459422" y="412496"/>
                  </a:lnTo>
                  <a:lnTo>
                    <a:pt x="478015" y="403606"/>
                  </a:lnTo>
                  <a:lnTo>
                    <a:pt x="482066" y="399796"/>
                  </a:lnTo>
                  <a:lnTo>
                    <a:pt x="492899" y="389636"/>
                  </a:lnTo>
                  <a:lnTo>
                    <a:pt x="493547" y="388366"/>
                  </a:lnTo>
                  <a:lnTo>
                    <a:pt x="501967" y="371856"/>
                  </a:lnTo>
                  <a:lnTo>
                    <a:pt x="503135" y="356616"/>
                  </a:lnTo>
                  <a:lnTo>
                    <a:pt x="503339" y="354076"/>
                  </a:lnTo>
                  <a:lnTo>
                    <a:pt x="503529" y="351536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 sz="4353"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3159" y="3185713"/>
              <a:ext cx="71059" cy="6814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741055" y="3157225"/>
              <a:ext cx="737235" cy="949960"/>
            </a:xfrm>
            <a:custGeom>
              <a:avLst/>
              <a:gdLst/>
              <a:ahLst/>
              <a:cxnLst/>
              <a:rect l="l" t="t" r="r" b="b"/>
              <a:pathLst>
                <a:path w="737235" h="949960">
                  <a:moveTo>
                    <a:pt x="352071" y="0"/>
                  </a:moveTo>
                  <a:lnTo>
                    <a:pt x="292696" y="39370"/>
                  </a:lnTo>
                  <a:lnTo>
                    <a:pt x="284036" y="73660"/>
                  </a:lnTo>
                  <a:lnTo>
                    <a:pt x="284657" y="86360"/>
                  </a:lnTo>
                  <a:lnTo>
                    <a:pt x="261626" y="86360"/>
                  </a:lnTo>
                  <a:lnTo>
                    <a:pt x="240850" y="88900"/>
                  </a:lnTo>
                  <a:lnTo>
                    <a:pt x="222916" y="97790"/>
                  </a:lnTo>
                  <a:lnTo>
                    <a:pt x="208406" y="113030"/>
                  </a:lnTo>
                  <a:lnTo>
                    <a:pt x="171622" y="114300"/>
                  </a:lnTo>
                  <a:lnTo>
                    <a:pt x="141139" y="114300"/>
                  </a:lnTo>
                  <a:lnTo>
                    <a:pt x="104647" y="115570"/>
                  </a:lnTo>
                  <a:lnTo>
                    <a:pt x="62748" y="119380"/>
                  </a:lnTo>
                  <a:lnTo>
                    <a:pt x="13340" y="170180"/>
                  </a:lnTo>
                  <a:lnTo>
                    <a:pt x="6388" y="226060"/>
                  </a:lnTo>
                  <a:lnTo>
                    <a:pt x="1278" y="643890"/>
                  </a:lnTo>
                  <a:lnTo>
                    <a:pt x="0" y="741680"/>
                  </a:lnTo>
                  <a:lnTo>
                    <a:pt x="2427" y="802640"/>
                  </a:lnTo>
                  <a:lnTo>
                    <a:pt x="11576" y="849630"/>
                  </a:lnTo>
                  <a:lnTo>
                    <a:pt x="51297" y="909320"/>
                  </a:lnTo>
                  <a:lnTo>
                    <a:pt x="121683" y="935990"/>
                  </a:lnTo>
                  <a:lnTo>
                    <a:pt x="169163" y="941070"/>
                  </a:lnTo>
                  <a:lnTo>
                    <a:pt x="218075" y="943610"/>
                  </a:lnTo>
                  <a:lnTo>
                    <a:pt x="267371" y="944880"/>
                  </a:lnTo>
                  <a:lnTo>
                    <a:pt x="317016" y="947420"/>
                  </a:lnTo>
                  <a:lnTo>
                    <a:pt x="417218" y="949960"/>
                  </a:lnTo>
                  <a:lnTo>
                    <a:pt x="620318" y="949960"/>
                  </a:lnTo>
                  <a:lnTo>
                    <a:pt x="677914" y="942340"/>
                  </a:lnTo>
                  <a:lnTo>
                    <a:pt x="689066" y="935990"/>
                  </a:lnTo>
                  <a:lnTo>
                    <a:pt x="470139" y="935990"/>
                  </a:lnTo>
                  <a:lnTo>
                    <a:pt x="269756" y="930910"/>
                  </a:lnTo>
                  <a:lnTo>
                    <a:pt x="170052" y="925830"/>
                  </a:lnTo>
                  <a:lnTo>
                    <a:pt x="119103" y="920750"/>
                  </a:lnTo>
                  <a:lnTo>
                    <a:pt x="79079" y="908050"/>
                  </a:lnTo>
                  <a:lnTo>
                    <a:pt x="29132" y="854710"/>
                  </a:lnTo>
                  <a:lnTo>
                    <a:pt x="17871" y="806450"/>
                  </a:lnTo>
                  <a:lnTo>
                    <a:pt x="14858" y="741680"/>
                  </a:lnTo>
                  <a:lnTo>
                    <a:pt x="21399" y="226060"/>
                  </a:lnTo>
                  <a:lnTo>
                    <a:pt x="27887" y="173990"/>
                  </a:lnTo>
                  <a:lnTo>
                    <a:pt x="44869" y="144780"/>
                  </a:lnTo>
                  <a:lnTo>
                    <a:pt x="70966" y="132080"/>
                  </a:lnTo>
                  <a:lnTo>
                    <a:pt x="104800" y="129540"/>
                  </a:lnTo>
                  <a:lnTo>
                    <a:pt x="167174" y="129540"/>
                  </a:lnTo>
                  <a:lnTo>
                    <a:pt x="201421" y="128270"/>
                  </a:lnTo>
                  <a:lnTo>
                    <a:pt x="217698" y="128270"/>
                  </a:lnTo>
                  <a:lnTo>
                    <a:pt x="219252" y="124460"/>
                  </a:lnTo>
                  <a:lnTo>
                    <a:pt x="230886" y="110490"/>
                  </a:lnTo>
                  <a:lnTo>
                    <a:pt x="247442" y="102870"/>
                  </a:lnTo>
                  <a:lnTo>
                    <a:pt x="268485" y="100330"/>
                  </a:lnTo>
                  <a:lnTo>
                    <a:pt x="299605" y="100330"/>
                  </a:lnTo>
                  <a:lnTo>
                    <a:pt x="302501" y="96520"/>
                  </a:lnTo>
                  <a:lnTo>
                    <a:pt x="300862" y="91440"/>
                  </a:lnTo>
                  <a:lnTo>
                    <a:pt x="298978" y="81280"/>
                  </a:lnTo>
                  <a:lnTo>
                    <a:pt x="299029" y="71120"/>
                  </a:lnTo>
                  <a:lnTo>
                    <a:pt x="301225" y="58420"/>
                  </a:lnTo>
                  <a:lnTo>
                    <a:pt x="305777" y="46990"/>
                  </a:lnTo>
                  <a:lnTo>
                    <a:pt x="331120" y="21590"/>
                  </a:lnTo>
                  <a:lnTo>
                    <a:pt x="364602" y="13970"/>
                  </a:lnTo>
                  <a:lnTo>
                    <a:pt x="402568" y="13970"/>
                  </a:lnTo>
                  <a:lnTo>
                    <a:pt x="386954" y="5080"/>
                  </a:lnTo>
                  <a:lnTo>
                    <a:pt x="352071" y="0"/>
                  </a:lnTo>
                  <a:close/>
                </a:path>
                <a:path w="737235" h="949960">
                  <a:moveTo>
                    <a:pt x="701644" y="123190"/>
                  </a:moveTo>
                  <a:lnTo>
                    <a:pt x="625817" y="123190"/>
                  </a:lnTo>
                  <a:lnTo>
                    <a:pt x="648840" y="124460"/>
                  </a:lnTo>
                  <a:lnTo>
                    <a:pt x="671417" y="127000"/>
                  </a:lnTo>
                  <a:lnTo>
                    <a:pt x="707872" y="147320"/>
                  </a:lnTo>
                  <a:lnTo>
                    <a:pt x="721777" y="193040"/>
                  </a:lnTo>
                  <a:lnTo>
                    <a:pt x="722041" y="643890"/>
                  </a:lnTo>
                  <a:lnTo>
                    <a:pt x="721994" y="834390"/>
                  </a:lnTo>
                  <a:lnTo>
                    <a:pt x="718105" y="880110"/>
                  </a:lnTo>
                  <a:lnTo>
                    <a:pt x="672140" y="928370"/>
                  </a:lnTo>
                  <a:lnTo>
                    <a:pt x="620166" y="934720"/>
                  </a:lnTo>
                  <a:lnTo>
                    <a:pt x="570253" y="935990"/>
                  </a:lnTo>
                  <a:lnTo>
                    <a:pt x="689066" y="935990"/>
                  </a:lnTo>
                  <a:lnTo>
                    <a:pt x="713601" y="922020"/>
                  </a:lnTo>
                  <a:lnTo>
                    <a:pt x="731784" y="886460"/>
                  </a:lnTo>
                  <a:lnTo>
                    <a:pt x="736866" y="834390"/>
                  </a:lnTo>
                  <a:lnTo>
                    <a:pt x="736909" y="643890"/>
                  </a:lnTo>
                  <a:lnTo>
                    <a:pt x="736803" y="203200"/>
                  </a:lnTo>
                  <a:lnTo>
                    <a:pt x="736542" y="191770"/>
                  </a:lnTo>
                  <a:lnTo>
                    <a:pt x="734294" y="171450"/>
                  </a:lnTo>
                  <a:lnTo>
                    <a:pt x="728980" y="153670"/>
                  </a:lnTo>
                  <a:lnTo>
                    <a:pt x="719315" y="138430"/>
                  </a:lnTo>
                  <a:lnTo>
                    <a:pt x="701644" y="123190"/>
                  </a:lnTo>
                  <a:close/>
                </a:path>
                <a:path w="737235" h="949960">
                  <a:moveTo>
                    <a:pt x="217698" y="128270"/>
                  </a:moveTo>
                  <a:lnTo>
                    <a:pt x="201421" y="128270"/>
                  </a:lnTo>
                  <a:lnTo>
                    <a:pt x="200380" y="132080"/>
                  </a:lnTo>
                  <a:lnTo>
                    <a:pt x="195865" y="171450"/>
                  </a:lnTo>
                  <a:lnTo>
                    <a:pt x="198242" y="203200"/>
                  </a:lnTo>
                  <a:lnTo>
                    <a:pt x="209091" y="224790"/>
                  </a:lnTo>
                  <a:lnTo>
                    <a:pt x="228776" y="234950"/>
                  </a:lnTo>
                  <a:lnTo>
                    <a:pt x="257759" y="238760"/>
                  </a:lnTo>
                  <a:lnTo>
                    <a:pt x="480288" y="236220"/>
                  </a:lnTo>
                  <a:lnTo>
                    <a:pt x="514464" y="229870"/>
                  </a:lnTo>
                  <a:lnTo>
                    <a:pt x="521191" y="223520"/>
                  </a:lnTo>
                  <a:lnTo>
                    <a:pt x="251955" y="223520"/>
                  </a:lnTo>
                  <a:lnTo>
                    <a:pt x="232480" y="220980"/>
                  </a:lnTo>
                  <a:lnTo>
                    <a:pt x="219314" y="213360"/>
                  </a:lnTo>
                  <a:lnTo>
                    <a:pt x="212137" y="196850"/>
                  </a:lnTo>
                  <a:lnTo>
                    <a:pt x="210629" y="170180"/>
                  </a:lnTo>
                  <a:lnTo>
                    <a:pt x="211267" y="158750"/>
                  </a:lnTo>
                  <a:lnTo>
                    <a:pt x="212602" y="147320"/>
                  </a:lnTo>
                  <a:lnTo>
                    <a:pt x="215106" y="134620"/>
                  </a:lnTo>
                  <a:lnTo>
                    <a:pt x="217698" y="128270"/>
                  </a:lnTo>
                  <a:close/>
                </a:path>
                <a:path w="737235" h="949960">
                  <a:moveTo>
                    <a:pt x="291350" y="186690"/>
                  </a:moveTo>
                  <a:lnTo>
                    <a:pt x="289128" y="186690"/>
                  </a:lnTo>
                  <a:lnTo>
                    <a:pt x="287642" y="187960"/>
                  </a:lnTo>
                  <a:lnTo>
                    <a:pt x="266522" y="208280"/>
                  </a:lnTo>
                  <a:lnTo>
                    <a:pt x="265341" y="208280"/>
                  </a:lnTo>
                  <a:lnTo>
                    <a:pt x="264299" y="209550"/>
                  </a:lnTo>
                  <a:lnTo>
                    <a:pt x="263410" y="209550"/>
                  </a:lnTo>
                  <a:lnTo>
                    <a:pt x="262508" y="210820"/>
                  </a:lnTo>
                  <a:lnTo>
                    <a:pt x="262369" y="212090"/>
                  </a:lnTo>
                  <a:lnTo>
                    <a:pt x="262508" y="213360"/>
                  </a:lnTo>
                  <a:lnTo>
                    <a:pt x="251955" y="223520"/>
                  </a:lnTo>
                  <a:lnTo>
                    <a:pt x="262369" y="223520"/>
                  </a:lnTo>
                  <a:lnTo>
                    <a:pt x="267119" y="218440"/>
                  </a:lnTo>
                  <a:lnTo>
                    <a:pt x="276999" y="218440"/>
                  </a:lnTo>
                  <a:lnTo>
                    <a:pt x="272326" y="213360"/>
                  </a:lnTo>
                  <a:lnTo>
                    <a:pt x="294322" y="191770"/>
                  </a:lnTo>
                  <a:lnTo>
                    <a:pt x="294322" y="189230"/>
                  </a:lnTo>
                  <a:lnTo>
                    <a:pt x="291350" y="186690"/>
                  </a:lnTo>
                  <a:close/>
                </a:path>
                <a:path w="737235" h="949960">
                  <a:moveTo>
                    <a:pt x="276999" y="218440"/>
                  </a:moveTo>
                  <a:lnTo>
                    <a:pt x="267119" y="218440"/>
                  </a:lnTo>
                  <a:lnTo>
                    <a:pt x="271576" y="223520"/>
                  </a:lnTo>
                  <a:lnTo>
                    <a:pt x="280796" y="223520"/>
                  </a:lnTo>
                  <a:lnTo>
                    <a:pt x="280644" y="222250"/>
                  </a:lnTo>
                  <a:lnTo>
                    <a:pt x="280504" y="222250"/>
                  </a:lnTo>
                  <a:lnTo>
                    <a:pt x="276999" y="218440"/>
                  </a:lnTo>
                  <a:close/>
                </a:path>
                <a:path w="737235" h="949960">
                  <a:moveTo>
                    <a:pt x="297154" y="207010"/>
                  </a:moveTo>
                  <a:lnTo>
                    <a:pt x="294919" y="207010"/>
                  </a:lnTo>
                  <a:lnTo>
                    <a:pt x="291947" y="210820"/>
                  </a:lnTo>
                  <a:lnTo>
                    <a:pt x="291947" y="212090"/>
                  </a:lnTo>
                  <a:lnTo>
                    <a:pt x="293433" y="213360"/>
                  </a:lnTo>
                  <a:lnTo>
                    <a:pt x="295808" y="215900"/>
                  </a:lnTo>
                  <a:lnTo>
                    <a:pt x="288975" y="223520"/>
                  </a:lnTo>
                  <a:lnTo>
                    <a:pt x="299529" y="223520"/>
                  </a:lnTo>
                  <a:lnTo>
                    <a:pt x="301015" y="222250"/>
                  </a:lnTo>
                  <a:lnTo>
                    <a:pt x="310375" y="222250"/>
                  </a:lnTo>
                  <a:lnTo>
                    <a:pt x="310375" y="219710"/>
                  </a:lnTo>
                  <a:lnTo>
                    <a:pt x="309333" y="219710"/>
                  </a:lnTo>
                  <a:lnTo>
                    <a:pt x="306362" y="215900"/>
                  </a:lnTo>
                  <a:lnTo>
                    <a:pt x="311848" y="210820"/>
                  </a:lnTo>
                  <a:lnTo>
                    <a:pt x="301015" y="210820"/>
                  </a:lnTo>
                  <a:lnTo>
                    <a:pt x="297154" y="207010"/>
                  </a:lnTo>
                  <a:close/>
                </a:path>
                <a:path w="737235" h="949960">
                  <a:moveTo>
                    <a:pt x="310375" y="222250"/>
                  </a:moveTo>
                  <a:lnTo>
                    <a:pt x="301015" y="222250"/>
                  </a:lnTo>
                  <a:lnTo>
                    <a:pt x="302501" y="223520"/>
                  </a:lnTo>
                  <a:lnTo>
                    <a:pt x="310083" y="223520"/>
                  </a:lnTo>
                  <a:lnTo>
                    <a:pt x="310375" y="222250"/>
                  </a:lnTo>
                  <a:close/>
                </a:path>
                <a:path w="737235" h="949960">
                  <a:moveTo>
                    <a:pt x="325461" y="204470"/>
                  </a:moveTo>
                  <a:lnTo>
                    <a:pt x="318706" y="204470"/>
                  </a:lnTo>
                  <a:lnTo>
                    <a:pt x="317817" y="205740"/>
                  </a:lnTo>
                  <a:lnTo>
                    <a:pt x="317817" y="207010"/>
                  </a:lnTo>
                  <a:lnTo>
                    <a:pt x="330301" y="219710"/>
                  </a:lnTo>
                  <a:lnTo>
                    <a:pt x="328968" y="220980"/>
                  </a:lnTo>
                  <a:lnTo>
                    <a:pt x="328510" y="220980"/>
                  </a:lnTo>
                  <a:lnTo>
                    <a:pt x="328218" y="222250"/>
                  </a:lnTo>
                  <a:lnTo>
                    <a:pt x="310083" y="223520"/>
                  </a:lnTo>
                  <a:lnTo>
                    <a:pt x="521191" y="223520"/>
                  </a:lnTo>
                  <a:lnTo>
                    <a:pt x="522536" y="222250"/>
                  </a:lnTo>
                  <a:lnTo>
                    <a:pt x="337731" y="222250"/>
                  </a:lnTo>
                  <a:lnTo>
                    <a:pt x="345859" y="214630"/>
                  </a:lnTo>
                  <a:lnTo>
                    <a:pt x="335508" y="214630"/>
                  </a:lnTo>
                  <a:lnTo>
                    <a:pt x="325461" y="204470"/>
                  </a:lnTo>
                  <a:close/>
                </a:path>
                <a:path w="737235" h="949960">
                  <a:moveTo>
                    <a:pt x="372925" y="196850"/>
                  </a:moveTo>
                  <a:lnTo>
                    <a:pt x="363600" y="196850"/>
                  </a:lnTo>
                  <a:lnTo>
                    <a:pt x="363600" y="198120"/>
                  </a:lnTo>
                  <a:lnTo>
                    <a:pt x="363893" y="199390"/>
                  </a:lnTo>
                  <a:lnTo>
                    <a:pt x="379209" y="214630"/>
                  </a:lnTo>
                  <a:lnTo>
                    <a:pt x="375335" y="218440"/>
                  </a:lnTo>
                  <a:lnTo>
                    <a:pt x="375335" y="219710"/>
                  </a:lnTo>
                  <a:lnTo>
                    <a:pt x="376821" y="222250"/>
                  </a:lnTo>
                  <a:lnTo>
                    <a:pt x="382028" y="222250"/>
                  </a:lnTo>
                  <a:lnTo>
                    <a:pt x="384555" y="219710"/>
                  </a:lnTo>
                  <a:lnTo>
                    <a:pt x="389458" y="219710"/>
                  </a:lnTo>
                  <a:lnTo>
                    <a:pt x="390804" y="218440"/>
                  </a:lnTo>
                  <a:lnTo>
                    <a:pt x="390804" y="215900"/>
                  </a:lnTo>
                  <a:lnTo>
                    <a:pt x="389610" y="214630"/>
                  </a:lnTo>
                  <a:lnTo>
                    <a:pt x="395807" y="208280"/>
                  </a:lnTo>
                  <a:lnTo>
                    <a:pt x="384403" y="208280"/>
                  </a:lnTo>
                  <a:lnTo>
                    <a:pt x="372925" y="196850"/>
                  </a:lnTo>
                  <a:close/>
                </a:path>
                <a:path w="737235" h="949960">
                  <a:moveTo>
                    <a:pt x="414936" y="199390"/>
                  </a:moveTo>
                  <a:lnTo>
                    <a:pt x="404482" y="199390"/>
                  </a:lnTo>
                  <a:lnTo>
                    <a:pt x="421424" y="215900"/>
                  </a:lnTo>
                  <a:lnTo>
                    <a:pt x="416521" y="220980"/>
                  </a:lnTo>
                  <a:lnTo>
                    <a:pt x="416521" y="222250"/>
                  </a:lnTo>
                  <a:lnTo>
                    <a:pt x="426478" y="222250"/>
                  </a:lnTo>
                  <a:lnTo>
                    <a:pt x="437268" y="210820"/>
                  </a:lnTo>
                  <a:lnTo>
                    <a:pt x="426770" y="210820"/>
                  </a:lnTo>
                  <a:lnTo>
                    <a:pt x="414936" y="199390"/>
                  </a:lnTo>
                  <a:close/>
                </a:path>
                <a:path w="737235" h="949960">
                  <a:moveTo>
                    <a:pt x="506989" y="215900"/>
                  </a:moveTo>
                  <a:lnTo>
                    <a:pt x="497230" y="215900"/>
                  </a:lnTo>
                  <a:lnTo>
                    <a:pt x="500354" y="219710"/>
                  </a:lnTo>
                  <a:lnTo>
                    <a:pt x="494118" y="220980"/>
                  </a:lnTo>
                  <a:lnTo>
                    <a:pt x="462902" y="220980"/>
                  </a:lnTo>
                  <a:lnTo>
                    <a:pt x="426478" y="222250"/>
                  </a:lnTo>
                  <a:lnTo>
                    <a:pt x="522536" y="222250"/>
                  </a:lnTo>
                  <a:lnTo>
                    <a:pt x="527917" y="217170"/>
                  </a:lnTo>
                  <a:lnTo>
                    <a:pt x="508088" y="217170"/>
                  </a:lnTo>
                  <a:lnTo>
                    <a:pt x="506989" y="215900"/>
                  </a:lnTo>
                  <a:close/>
                </a:path>
                <a:path w="737235" h="949960">
                  <a:moveTo>
                    <a:pt x="389458" y="219710"/>
                  </a:moveTo>
                  <a:lnTo>
                    <a:pt x="384555" y="219710"/>
                  </a:lnTo>
                  <a:lnTo>
                    <a:pt x="386346" y="220980"/>
                  </a:lnTo>
                  <a:lnTo>
                    <a:pt x="388277" y="220980"/>
                  </a:lnTo>
                  <a:lnTo>
                    <a:pt x="389458" y="219710"/>
                  </a:lnTo>
                  <a:close/>
                </a:path>
                <a:path w="737235" h="949960">
                  <a:moveTo>
                    <a:pt x="454713" y="203200"/>
                  </a:moveTo>
                  <a:lnTo>
                    <a:pt x="444461" y="203200"/>
                  </a:lnTo>
                  <a:lnTo>
                    <a:pt x="461263" y="220980"/>
                  </a:lnTo>
                  <a:lnTo>
                    <a:pt x="473595" y="220980"/>
                  </a:lnTo>
                  <a:lnTo>
                    <a:pt x="476191" y="218440"/>
                  </a:lnTo>
                  <a:lnTo>
                    <a:pt x="466458" y="218440"/>
                  </a:lnTo>
                  <a:lnTo>
                    <a:pt x="466763" y="217170"/>
                  </a:lnTo>
                  <a:lnTo>
                    <a:pt x="466763" y="215900"/>
                  </a:lnTo>
                  <a:lnTo>
                    <a:pt x="465721" y="214630"/>
                  </a:lnTo>
                  <a:lnTo>
                    <a:pt x="454713" y="203200"/>
                  </a:lnTo>
                  <a:close/>
                </a:path>
                <a:path w="737235" h="949960">
                  <a:moveTo>
                    <a:pt x="360324" y="210820"/>
                  </a:moveTo>
                  <a:lnTo>
                    <a:pt x="349923" y="210820"/>
                  </a:lnTo>
                  <a:lnTo>
                    <a:pt x="357657" y="218440"/>
                  </a:lnTo>
                  <a:lnTo>
                    <a:pt x="359143" y="219710"/>
                  </a:lnTo>
                  <a:lnTo>
                    <a:pt x="361365" y="219710"/>
                  </a:lnTo>
                  <a:lnTo>
                    <a:pt x="364337" y="217170"/>
                  </a:lnTo>
                  <a:lnTo>
                    <a:pt x="364337" y="214630"/>
                  </a:lnTo>
                  <a:lnTo>
                    <a:pt x="362851" y="213360"/>
                  </a:lnTo>
                  <a:lnTo>
                    <a:pt x="360324" y="210820"/>
                  </a:lnTo>
                  <a:close/>
                </a:path>
                <a:path w="737235" h="949960">
                  <a:moveTo>
                    <a:pt x="475025" y="184150"/>
                  </a:moveTo>
                  <a:lnTo>
                    <a:pt x="464527" y="184150"/>
                  </a:lnTo>
                  <a:lnTo>
                    <a:pt x="482663" y="201930"/>
                  </a:lnTo>
                  <a:lnTo>
                    <a:pt x="466458" y="218440"/>
                  </a:lnTo>
                  <a:lnTo>
                    <a:pt x="476191" y="218440"/>
                  </a:lnTo>
                  <a:lnTo>
                    <a:pt x="487870" y="207010"/>
                  </a:lnTo>
                  <a:lnTo>
                    <a:pt x="506471" y="207010"/>
                  </a:lnTo>
                  <a:lnTo>
                    <a:pt x="507765" y="205740"/>
                  </a:lnTo>
                  <a:lnTo>
                    <a:pt x="497382" y="205740"/>
                  </a:lnTo>
                  <a:lnTo>
                    <a:pt x="493217" y="201930"/>
                  </a:lnTo>
                  <a:lnTo>
                    <a:pt x="498231" y="196850"/>
                  </a:lnTo>
                  <a:lnTo>
                    <a:pt x="487870" y="196850"/>
                  </a:lnTo>
                  <a:lnTo>
                    <a:pt x="475025" y="184150"/>
                  </a:lnTo>
                  <a:close/>
                </a:path>
                <a:path w="737235" h="949960">
                  <a:moveTo>
                    <a:pt x="506471" y="207010"/>
                  </a:moveTo>
                  <a:lnTo>
                    <a:pt x="487870" y="207010"/>
                  </a:lnTo>
                  <a:lnTo>
                    <a:pt x="492328" y="212090"/>
                  </a:lnTo>
                  <a:lnTo>
                    <a:pt x="491286" y="213360"/>
                  </a:lnTo>
                  <a:lnTo>
                    <a:pt x="491286" y="214630"/>
                  </a:lnTo>
                  <a:lnTo>
                    <a:pt x="492480" y="215900"/>
                  </a:lnTo>
                  <a:lnTo>
                    <a:pt x="493814" y="217170"/>
                  </a:lnTo>
                  <a:lnTo>
                    <a:pt x="495452" y="217170"/>
                  </a:lnTo>
                  <a:lnTo>
                    <a:pt x="497230" y="215900"/>
                  </a:lnTo>
                  <a:lnTo>
                    <a:pt x="506989" y="215900"/>
                  </a:lnTo>
                  <a:lnTo>
                    <a:pt x="502589" y="210820"/>
                  </a:lnTo>
                  <a:lnTo>
                    <a:pt x="506471" y="207010"/>
                  </a:lnTo>
                  <a:close/>
                </a:path>
                <a:path w="737235" h="949960">
                  <a:moveTo>
                    <a:pt x="534344" y="151130"/>
                  </a:moveTo>
                  <a:lnTo>
                    <a:pt x="519379" y="151130"/>
                  </a:lnTo>
                  <a:lnTo>
                    <a:pt x="521094" y="158750"/>
                  </a:lnTo>
                  <a:lnTo>
                    <a:pt x="522582" y="165100"/>
                  </a:lnTo>
                  <a:lnTo>
                    <a:pt x="523733" y="172720"/>
                  </a:lnTo>
                  <a:lnTo>
                    <a:pt x="524293" y="177800"/>
                  </a:lnTo>
                  <a:lnTo>
                    <a:pt x="524335" y="181610"/>
                  </a:lnTo>
                  <a:lnTo>
                    <a:pt x="524061" y="188718"/>
                  </a:lnTo>
                  <a:lnTo>
                    <a:pt x="524586" y="189230"/>
                  </a:lnTo>
                  <a:lnTo>
                    <a:pt x="524020" y="189785"/>
                  </a:lnTo>
                  <a:lnTo>
                    <a:pt x="523992" y="190500"/>
                  </a:lnTo>
                  <a:lnTo>
                    <a:pt x="521333" y="200660"/>
                  </a:lnTo>
                  <a:lnTo>
                    <a:pt x="516138" y="209550"/>
                  </a:lnTo>
                  <a:lnTo>
                    <a:pt x="508088" y="217170"/>
                  </a:lnTo>
                  <a:lnTo>
                    <a:pt x="527917" y="217170"/>
                  </a:lnTo>
                  <a:lnTo>
                    <a:pt x="533298" y="212090"/>
                  </a:lnTo>
                  <a:lnTo>
                    <a:pt x="539006" y="184150"/>
                  </a:lnTo>
                  <a:lnTo>
                    <a:pt x="534344" y="151130"/>
                  </a:lnTo>
                  <a:close/>
                </a:path>
                <a:path w="737235" h="949960">
                  <a:moveTo>
                    <a:pt x="347243" y="196850"/>
                  </a:moveTo>
                  <a:lnTo>
                    <a:pt x="344868" y="196850"/>
                  </a:lnTo>
                  <a:lnTo>
                    <a:pt x="343534" y="199390"/>
                  </a:lnTo>
                  <a:lnTo>
                    <a:pt x="342049" y="200660"/>
                  </a:lnTo>
                  <a:lnTo>
                    <a:pt x="342049" y="201930"/>
                  </a:lnTo>
                  <a:lnTo>
                    <a:pt x="343534" y="204470"/>
                  </a:lnTo>
                  <a:lnTo>
                    <a:pt x="344716" y="205740"/>
                  </a:lnTo>
                  <a:lnTo>
                    <a:pt x="335508" y="214630"/>
                  </a:lnTo>
                  <a:lnTo>
                    <a:pt x="345859" y="214630"/>
                  </a:lnTo>
                  <a:lnTo>
                    <a:pt x="349923" y="210820"/>
                  </a:lnTo>
                  <a:lnTo>
                    <a:pt x="360324" y="210820"/>
                  </a:lnTo>
                  <a:lnTo>
                    <a:pt x="355269" y="205740"/>
                  </a:lnTo>
                  <a:lnTo>
                    <a:pt x="361220" y="199390"/>
                  </a:lnTo>
                  <a:lnTo>
                    <a:pt x="349923" y="199390"/>
                  </a:lnTo>
                  <a:lnTo>
                    <a:pt x="347243" y="196850"/>
                  </a:lnTo>
                  <a:close/>
                </a:path>
                <a:path w="737235" h="949960">
                  <a:moveTo>
                    <a:pt x="338480" y="176530"/>
                  </a:moveTo>
                  <a:lnTo>
                    <a:pt x="336092" y="176530"/>
                  </a:lnTo>
                  <a:lnTo>
                    <a:pt x="334759" y="177800"/>
                  </a:lnTo>
                  <a:lnTo>
                    <a:pt x="301015" y="210820"/>
                  </a:lnTo>
                  <a:lnTo>
                    <a:pt x="311848" y="210820"/>
                  </a:lnTo>
                  <a:lnTo>
                    <a:pt x="318706" y="204470"/>
                  </a:lnTo>
                  <a:lnTo>
                    <a:pt x="325461" y="204470"/>
                  </a:lnTo>
                  <a:lnTo>
                    <a:pt x="324205" y="203200"/>
                  </a:lnTo>
                  <a:lnTo>
                    <a:pt x="319887" y="203200"/>
                  </a:lnTo>
                  <a:lnTo>
                    <a:pt x="341452" y="181610"/>
                  </a:lnTo>
                  <a:lnTo>
                    <a:pt x="341452" y="179070"/>
                  </a:lnTo>
                  <a:lnTo>
                    <a:pt x="338480" y="176530"/>
                  </a:lnTo>
                  <a:close/>
                </a:path>
                <a:path w="737235" h="949960">
                  <a:moveTo>
                    <a:pt x="432779" y="181610"/>
                  </a:moveTo>
                  <a:lnTo>
                    <a:pt x="422313" y="181610"/>
                  </a:lnTo>
                  <a:lnTo>
                    <a:pt x="439254" y="198120"/>
                  </a:lnTo>
                  <a:lnTo>
                    <a:pt x="426770" y="210820"/>
                  </a:lnTo>
                  <a:lnTo>
                    <a:pt x="437268" y="210820"/>
                  </a:lnTo>
                  <a:lnTo>
                    <a:pt x="444461" y="203200"/>
                  </a:lnTo>
                  <a:lnTo>
                    <a:pt x="454713" y="203200"/>
                  </a:lnTo>
                  <a:lnTo>
                    <a:pt x="449821" y="198120"/>
                  </a:lnTo>
                  <a:lnTo>
                    <a:pt x="455169" y="193040"/>
                  </a:lnTo>
                  <a:lnTo>
                    <a:pt x="444614" y="193040"/>
                  </a:lnTo>
                  <a:lnTo>
                    <a:pt x="432779" y="181610"/>
                  </a:lnTo>
                  <a:close/>
                </a:path>
                <a:path w="737235" h="949960">
                  <a:moveTo>
                    <a:pt x="398386" y="182880"/>
                  </a:moveTo>
                  <a:lnTo>
                    <a:pt x="396151" y="182880"/>
                  </a:lnTo>
                  <a:lnTo>
                    <a:pt x="393179" y="185420"/>
                  </a:lnTo>
                  <a:lnTo>
                    <a:pt x="393179" y="187960"/>
                  </a:lnTo>
                  <a:lnTo>
                    <a:pt x="399275" y="194310"/>
                  </a:lnTo>
                  <a:lnTo>
                    <a:pt x="384403" y="208280"/>
                  </a:lnTo>
                  <a:lnTo>
                    <a:pt x="395807" y="208280"/>
                  </a:lnTo>
                  <a:lnTo>
                    <a:pt x="404482" y="199390"/>
                  </a:lnTo>
                  <a:lnTo>
                    <a:pt x="414936" y="199390"/>
                  </a:lnTo>
                  <a:lnTo>
                    <a:pt x="409676" y="194310"/>
                  </a:lnTo>
                  <a:lnTo>
                    <a:pt x="414731" y="189230"/>
                  </a:lnTo>
                  <a:lnTo>
                    <a:pt x="404482" y="189230"/>
                  </a:lnTo>
                  <a:lnTo>
                    <a:pt x="398386" y="182880"/>
                  </a:lnTo>
                  <a:close/>
                </a:path>
                <a:path w="737235" h="949960">
                  <a:moveTo>
                    <a:pt x="519379" y="184150"/>
                  </a:moveTo>
                  <a:lnTo>
                    <a:pt x="497382" y="205740"/>
                  </a:lnTo>
                  <a:lnTo>
                    <a:pt x="507765" y="205740"/>
                  </a:lnTo>
                  <a:lnTo>
                    <a:pt x="524020" y="189785"/>
                  </a:lnTo>
                  <a:lnTo>
                    <a:pt x="524061" y="188718"/>
                  </a:lnTo>
                  <a:lnTo>
                    <a:pt x="519379" y="184150"/>
                  </a:lnTo>
                  <a:close/>
                </a:path>
                <a:path w="737235" h="949960">
                  <a:moveTo>
                    <a:pt x="323011" y="201930"/>
                  </a:moveTo>
                  <a:lnTo>
                    <a:pt x="321233" y="201930"/>
                  </a:lnTo>
                  <a:lnTo>
                    <a:pt x="319887" y="203200"/>
                  </a:lnTo>
                  <a:lnTo>
                    <a:pt x="324205" y="203200"/>
                  </a:lnTo>
                  <a:lnTo>
                    <a:pt x="323011" y="201930"/>
                  </a:lnTo>
                  <a:close/>
                </a:path>
                <a:path w="737235" h="949960">
                  <a:moveTo>
                    <a:pt x="387388" y="165100"/>
                  </a:moveTo>
                  <a:lnTo>
                    <a:pt x="385000" y="165100"/>
                  </a:lnTo>
                  <a:lnTo>
                    <a:pt x="383514" y="166370"/>
                  </a:lnTo>
                  <a:lnTo>
                    <a:pt x="349923" y="199390"/>
                  </a:lnTo>
                  <a:lnTo>
                    <a:pt x="361220" y="199390"/>
                  </a:lnTo>
                  <a:lnTo>
                    <a:pt x="363600" y="196850"/>
                  </a:lnTo>
                  <a:lnTo>
                    <a:pt x="372925" y="196850"/>
                  </a:lnTo>
                  <a:lnTo>
                    <a:pt x="369100" y="193040"/>
                  </a:lnTo>
                  <a:lnTo>
                    <a:pt x="367309" y="193040"/>
                  </a:lnTo>
                  <a:lnTo>
                    <a:pt x="388873" y="171450"/>
                  </a:lnTo>
                  <a:lnTo>
                    <a:pt x="390207" y="170180"/>
                  </a:lnTo>
                  <a:lnTo>
                    <a:pt x="390207" y="167640"/>
                  </a:lnTo>
                  <a:lnTo>
                    <a:pt x="388873" y="166370"/>
                  </a:lnTo>
                  <a:lnTo>
                    <a:pt x="387388" y="165100"/>
                  </a:lnTo>
                  <a:close/>
                </a:path>
                <a:path w="737235" h="949960">
                  <a:moveTo>
                    <a:pt x="495299" y="123190"/>
                  </a:moveTo>
                  <a:lnTo>
                    <a:pt x="492925" y="123190"/>
                  </a:lnTo>
                  <a:lnTo>
                    <a:pt x="489953" y="125730"/>
                  </a:lnTo>
                  <a:lnTo>
                    <a:pt x="489953" y="128270"/>
                  </a:lnTo>
                  <a:lnTo>
                    <a:pt x="491439" y="129540"/>
                  </a:lnTo>
                  <a:lnTo>
                    <a:pt x="508241" y="146050"/>
                  </a:lnTo>
                  <a:lnTo>
                    <a:pt x="495896" y="158750"/>
                  </a:lnTo>
                  <a:lnTo>
                    <a:pt x="485940" y="158750"/>
                  </a:lnTo>
                  <a:lnTo>
                    <a:pt x="485940" y="160020"/>
                  </a:lnTo>
                  <a:lnTo>
                    <a:pt x="486092" y="160020"/>
                  </a:lnTo>
                  <a:lnTo>
                    <a:pt x="505561" y="179070"/>
                  </a:lnTo>
                  <a:lnTo>
                    <a:pt x="487870" y="196850"/>
                  </a:lnTo>
                  <a:lnTo>
                    <a:pt x="498231" y="196850"/>
                  </a:lnTo>
                  <a:lnTo>
                    <a:pt x="510768" y="184150"/>
                  </a:lnTo>
                  <a:lnTo>
                    <a:pt x="518642" y="184150"/>
                  </a:lnTo>
                  <a:lnTo>
                    <a:pt x="518642" y="181610"/>
                  </a:lnTo>
                  <a:lnTo>
                    <a:pt x="515962" y="179070"/>
                  </a:lnTo>
                  <a:lnTo>
                    <a:pt x="518198" y="176530"/>
                  </a:lnTo>
                  <a:lnTo>
                    <a:pt x="518198" y="173990"/>
                  </a:lnTo>
                  <a:lnTo>
                    <a:pt x="510768" y="173990"/>
                  </a:lnTo>
                  <a:lnTo>
                    <a:pt x="500951" y="163830"/>
                  </a:lnTo>
                  <a:lnTo>
                    <a:pt x="501103" y="163830"/>
                  </a:lnTo>
                  <a:lnTo>
                    <a:pt x="513435" y="151130"/>
                  </a:lnTo>
                  <a:lnTo>
                    <a:pt x="534344" y="151130"/>
                  </a:lnTo>
                  <a:lnTo>
                    <a:pt x="533806" y="147320"/>
                  </a:lnTo>
                  <a:lnTo>
                    <a:pt x="532441" y="140970"/>
                  </a:lnTo>
                  <a:lnTo>
                    <a:pt x="513435" y="140970"/>
                  </a:lnTo>
                  <a:lnTo>
                    <a:pt x="501992" y="129540"/>
                  </a:lnTo>
                  <a:lnTo>
                    <a:pt x="507047" y="124460"/>
                  </a:lnTo>
                  <a:lnTo>
                    <a:pt x="496785" y="124460"/>
                  </a:lnTo>
                  <a:lnTo>
                    <a:pt x="495299" y="123190"/>
                  </a:lnTo>
                  <a:close/>
                </a:path>
                <a:path w="737235" h="949960">
                  <a:moveTo>
                    <a:pt x="454126" y="162560"/>
                  </a:moveTo>
                  <a:lnTo>
                    <a:pt x="451751" y="162560"/>
                  </a:lnTo>
                  <a:lnTo>
                    <a:pt x="448779" y="165100"/>
                  </a:lnTo>
                  <a:lnTo>
                    <a:pt x="448779" y="167640"/>
                  </a:lnTo>
                  <a:lnTo>
                    <a:pt x="459333" y="179070"/>
                  </a:lnTo>
                  <a:lnTo>
                    <a:pt x="444614" y="193040"/>
                  </a:lnTo>
                  <a:lnTo>
                    <a:pt x="455169" y="193040"/>
                  </a:lnTo>
                  <a:lnTo>
                    <a:pt x="464527" y="184150"/>
                  </a:lnTo>
                  <a:lnTo>
                    <a:pt x="475025" y="184150"/>
                  </a:lnTo>
                  <a:lnTo>
                    <a:pt x="469887" y="179070"/>
                  </a:lnTo>
                  <a:lnTo>
                    <a:pt x="474988" y="173990"/>
                  </a:lnTo>
                  <a:lnTo>
                    <a:pt x="464527" y="173990"/>
                  </a:lnTo>
                  <a:lnTo>
                    <a:pt x="455460" y="163830"/>
                  </a:lnTo>
                  <a:lnTo>
                    <a:pt x="454126" y="162560"/>
                  </a:lnTo>
                  <a:close/>
                </a:path>
                <a:path w="737235" h="949960">
                  <a:moveTo>
                    <a:pt x="524061" y="188718"/>
                  </a:moveTo>
                  <a:lnTo>
                    <a:pt x="524020" y="189785"/>
                  </a:lnTo>
                  <a:lnTo>
                    <a:pt x="524586" y="189230"/>
                  </a:lnTo>
                  <a:lnTo>
                    <a:pt x="524061" y="188718"/>
                  </a:lnTo>
                  <a:close/>
                </a:path>
                <a:path w="737235" h="949960">
                  <a:moveTo>
                    <a:pt x="441197" y="154940"/>
                  </a:moveTo>
                  <a:lnTo>
                    <a:pt x="438810" y="154940"/>
                  </a:lnTo>
                  <a:lnTo>
                    <a:pt x="437476" y="156210"/>
                  </a:lnTo>
                  <a:lnTo>
                    <a:pt x="404482" y="189230"/>
                  </a:lnTo>
                  <a:lnTo>
                    <a:pt x="414731" y="189230"/>
                  </a:lnTo>
                  <a:lnTo>
                    <a:pt x="422313" y="181610"/>
                  </a:lnTo>
                  <a:lnTo>
                    <a:pt x="432779" y="181610"/>
                  </a:lnTo>
                  <a:lnTo>
                    <a:pt x="427520" y="176530"/>
                  </a:lnTo>
                  <a:lnTo>
                    <a:pt x="444169" y="160020"/>
                  </a:lnTo>
                  <a:lnTo>
                    <a:pt x="444169" y="157480"/>
                  </a:lnTo>
                  <a:lnTo>
                    <a:pt x="441197" y="154940"/>
                  </a:lnTo>
                  <a:close/>
                </a:path>
                <a:path w="737235" h="949960">
                  <a:moveTo>
                    <a:pt x="518642" y="184150"/>
                  </a:moveTo>
                  <a:lnTo>
                    <a:pt x="510768" y="184150"/>
                  </a:lnTo>
                  <a:lnTo>
                    <a:pt x="513435" y="186690"/>
                  </a:lnTo>
                  <a:lnTo>
                    <a:pt x="515810" y="186690"/>
                  </a:lnTo>
                  <a:lnTo>
                    <a:pt x="518642" y="184150"/>
                  </a:lnTo>
                  <a:close/>
                </a:path>
                <a:path w="737235" h="949960">
                  <a:moveTo>
                    <a:pt x="483412" y="156210"/>
                  </a:moveTo>
                  <a:lnTo>
                    <a:pt x="481177" y="156210"/>
                  </a:lnTo>
                  <a:lnTo>
                    <a:pt x="464527" y="173990"/>
                  </a:lnTo>
                  <a:lnTo>
                    <a:pt x="474988" y="173990"/>
                  </a:lnTo>
                  <a:lnTo>
                    <a:pt x="485190" y="163830"/>
                  </a:lnTo>
                  <a:lnTo>
                    <a:pt x="486092" y="162560"/>
                  </a:lnTo>
                  <a:lnTo>
                    <a:pt x="486384" y="161290"/>
                  </a:lnTo>
                  <a:lnTo>
                    <a:pt x="486092" y="160020"/>
                  </a:lnTo>
                  <a:lnTo>
                    <a:pt x="485940" y="160020"/>
                  </a:lnTo>
                  <a:lnTo>
                    <a:pt x="485495" y="158750"/>
                  </a:lnTo>
                  <a:lnTo>
                    <a:pt x="484898" y="157480"/>
                  </a:lnTo>
                  <a:lnTo>
                    <a:pt x="483412" y="156210"/>
                  </a:lnTo>
                  <a:close/>
                </a:path>
                <a:path w="737235" h="949960">
                  <a:moveTo>
                    <a:pt x="515226" y="171450"/>
                  </a:moveTo>
                  <a:lnTo>
                    <a:pt x="512838" y="171450"/>
                  </a:lnTo>
                  <a:lnTo>
                    <a:pt x="510768" y="173990"/>
                  </a:lnTo>
                  <a:lnTo>
                    <a:pt x="518198" y="173990"/>
                  </a:lnTo>
                  <a:lnTo>
                    <a:pt x="515226" y="171450"/>
                  </a:lnTo>
                  <a:close/>
                </a:path>
                <a:path w="737235" h="949960">
                  <a:moveTo>
                    <a:pt x="489648" y="152400"/>
                  </a:moveTo>
                  <a:lnTo>
                    <a:pt x="487273" y="152400"/>
                  </a:lnTo>
                  <a:lnTo>
                    <a:pt x="485940" y="153670"/>
                  </a:lnTo>
                  <a:lnTo>
                    <a:pt x="484898" y="154940"/>
                  </a:lnTo>
                  <a:lnTo>
                    <a:pt x="484593" y="156210"/>
                  </a:lnTo>
                  <a:lnTo>
                    <a:pt x="484898" y="157480"/>
                  </a:lnTo>
                  <a:lnTo>
                    <a:pt x="485051" y="157480"/>
                  </a:lnTo>
                  <a:lnTo>
                    <a:pt x="485635" y="158750"/>
                  </a:lnTo>
                  <a:lnTo>
                    <a:pt x="495744" y="158750"/>
                  </a:lnTo>
                  <a:lnTo>
                    <a:pt x="491134" y="153670"/>
                  </a:lnTo>
                  <a:lnTo>
                    <a:pt x="489648" y="152400"/>
                  </a:lnTo>
                  <a:close/>
                </a:path>
                <a:path w="737235" h="949960">
                  <a:moveTo>
                    <a:pt x="519379" y="151130"/>
                  </a:moveTo>
                  <a:lnTo>
                    <a:pt x="513435" y="151130"/>
                  </a:lnTo>
                  <a:lnTo>
                    <a:pt x="515366" y="153670"/>
                  </a:lnTo>
                  <a:lnTo>
                    <a:pt x="517893" y="153670"/>
                  </a:lnTo>
                  <a:lnTo>
                    <a:pt x="519379" y="151130"/>
                  </a:lnTo>
                  <a:close/>
                </a:path>
                <a:path w="737235" h="949960">
                  <a:moveTo>
                    <a:pt x="700171" y="121920"/>
                  </a:moveTo>
                  <a:lnTo>
                    <a:pt x="509574" y="121920"/>
                  </a:lnTo>
                  <a:lnTo>
                    <a:pt x="512394" y="127000"/>
                  </a:lnTo>
                  <a:lnTo>
                    <a:pt x="514476" y="132080"/>
                  </a:lnTo>
                  <a:lnTo>
                    <a:pt x="516115" y="138430"/>
                  </a:lnTo>
                  <a:lnTo>
                    <a:pt x="513435" y="140970"/>
                  </a:lnTo>
                  <a:lnTo>
                    <a:pt x="532441" y="140970"/>
                  </a:lnTo>
                  <a:lnTo>
                    <a:pt x="532168" y="139700"/>
                  </a:lnTo>
                  <a:lnTo>
                    <a:pt x="530237" y="133350"/>
                  </a:lnTo>
                  <a:lnTo>
                    <a:pt x="527710" y="125730"/>
                  </a:lnTo>
                  <a:lnTo>
                    <a:pt x="527405" y="125730"/>
                  </a:lnTo>
                  <a:lnTo>
                    <a:pt x="527265" y="124460"/>
                  </a:lnTo>
                  <a:lnTo>
                    <a:pt x="526961" y="124460"/>
                  </a:lnTo>
                  <a:lnTo>
                    <a:pt x="561474" y="123190"/>
                  </a:lnTo>
                  <a:lnTo>
                    <a:pt x="701644" y="123190"/>
                  </a:lnTo>
                  <a:lnTo>
                    <a:pt x="700171" y="121920"/>
                  </a:lnTo>
                  <a:close/>
                </a:path>
                <a:path w="737235" h="949960">
                  <a:moveTo>
                    <a:pt x="402568" y="13970"/>
                  </a:moveTo>
                  <a:lnTo>
                    <a:pt x="364602" y="13970"/>
                  </a:lnTo>
                  <a:lnTo>
                    <a:pt x="398587" y="26670"/>
                  </a:lnTo>
                  <a:lnTo>
                    <a:pt x="425437" y="57150"/>
                  </a:lnTo>
                  <a:lnTo>
                    <a:pt x="429313" y="66040"/>
                  </a:lnTo>
                  <a:lnTo>
                    <a:pt x="432142" y="74930"/>
                  </a:lnTo>
                  <a:lnTo>
                    <a:pt x="433438" y="85090"/>
                  </a:lnTo>
                  <a:lnTo>
                    <a:pt x="432714" y="93980"/>
                  </a:lnTo>
                  <a:lnTo>
                    <a:pt x="431825" y="99060"/>
                  </a:lnTo>
                  <a:lnTo>
                    <a:pt x="435241" y="102870"/>
                  </a:lnTo>
                  <a:lnTo>
                    <a:pt x="474282" y="102870"/>
                  </a:lnTo>
                  <a:lnTo>
                    <a:pt x="490101" y="105410"/>
                  </a:lnTo>
                  <a:lnTo>
                    <a:pt x="497230" y="107950"/>
                  </a:lnTo>
                  <a:lnTo>
                    <a:pt x="500354" y="110490"/>
                  </a:lnTo>
                  <a:lnTo>
                    <a:pt x="505409" y="115570"/>
                  </a:lnTo>
                  <a:lnTo>
                    <a:pt x="496785" y="124460"/>
                  </a:lnTo>
                  <a:lnTo>
                    <a:pt x="507047" y="124460"/>
                  </a:lnTo>
                  <a:lnTo>
                    <a:pt x="509574" y="121920"/>
                  </a:lnTo>
                  <a:lnTo>
                    <a:pt x="700171" y="121920"/>
                  </a:lnTo>
                  <a:lnTo>
                    <a:pt x="676971" y="113030"/>
                  </a:lnTo>
                  <a:lnTo>
                    <a:pt x="651569" y="109220"/>
                  </a:lnTo>
                  <a:lnTo>
                    <a:pt x="518794" y="109220"/>
                  </a:lnTo>
                  <a:lnTo>
                    <a:pt x="508230" y="97790"/>
                  </a:lnTo>
                  <a:lnTo>
                    <a:pt x="496176" y="91440"/>
                  </a:lnTo>
                  <a:lnTo>
                    <a:pt x="482311" y="88900"/>
                  </a:lnTo>
                  <a:lnTo>
                    <a:pt x="454278" y="88900"/>
                  </a:lnTo>
                  <a:lnTo>
                    <a:pt x="448322" y="87630"/>
                  </a:lnTo>
                  <a:lnTo>
                    <a:pt x="440418" y="50800"/>
                  </a:lnTo>
                  <a:lnTo>
                    <a:pt x="418183" y="22860"/>
                  </a:lnTo>
                  <a:lnTo>
                    <a:pt x="402568" y="13970"/>
                  </a:lnTo>
                  <a:close/>
                </a:path>
                <a:path w="737235" h="949960">
                  <a:moveTo>
                    <a:pt x="625817" y="107950"/>
                  </a:moveTo>
                  <a:lnTo>
                    <a:pt x="586627" y="107950"/>
                  </a:lnTo>
                  <a:lnTo>
                    <a:pt x="556353" y="109220"/>
                  </a:lnTo>
                  <a:lnTo>
                    <a:pt x="651569" y="109220"/>
                  </a:lnTo>
                  <a:lnTo>
                    <a:pt x="625817" y="107950"/>
                  </a:lnTo>
                  <a:close/>
                </a:path>
                <a:path w="737235" h="949960">
                  <a:moveTo>
                    <a:pt x="299605" y="100330"/>
                  </a:moveTo>
                  <a:lnTo>
                    <a:pt x="268485" y="100330"/>
                  </a:lnTo>
                  <a:lnTo>
                    <a:pt x="293585" y="101600"/>
                  </a:lnTo>
                  <a:lnTo>
                    <a:pt x="298640" y="101600"/>
                  </a:lnTo>
                  <a:lnTo>
                    <a:pt x="299605" y="10033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 sz="4353"/>
            </a:p>
          </p:txBody>
        </p:sp>
      </p:grpSp>
      <p:sp>
        <p:nvSpPr>
          <p:cNvPr id="35" name="Line">
            <a:extLst>
              <a:ext uri="{FF2B5EF4-FFF2-40B4-BE49-F238E27FC236}">
                <a16:creationId xmlns:a16="http://schemas.microsoft.com/office/drawing/2014/main" id="{F82A8A1E-0CE9-464E-B0EE-D9DE9ED38DF3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C49241EE-3FA9-48D6-A35E-6C69B6D8525E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F5DD11C6-0493-48E8-B7C2-9A6CA5FFF1AF}"/>
              </a:ext>
            </a:extLst>
          </p:cNvPr>
          <p:cNvSpPr txBox="1"/>
          <p:nvPr/>
        </p:nvSpPr>
        <p:spPr>
          <a:xfrm>
            <a:off x="1971756" y="1798339"/>
            <a:ext cx="9531992" cy="1961392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33867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sz="6600" dirty="0">
                <a:latin typeface="Poppins Medium" panose="00000600000000000000" pitchFamily="2" charset="-94"/>
                <a:cs typeface="Poppins Medium" panose="00000600000000000000" pitchFamily="2" charset="-94"/>
              </a:rPr>
              <a:t>Teknopark İstanbul</a:t>
            </a:r>
          </a:p>
          <a:p>
            <a:r>
              <a:rPr lang="tr-TR" sz="760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2035 Hedefleri</a:t>
            </a: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E68ED776-8B61-45F3-BFE1-A48DAF624832}"/>
              </a:ext>
            </a:extLst>
          </p:cNvPr>
          <p:cNvSpPr txBox="1"/>
          <p:nvPr/>
        </p:nvSpPr>
        <p:spPr>
          <a:xfrm>
            <a:off x="3385384" y="9952600"/>
            <a:ext cx="2768716" cy="431236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L="23033" marR="9213" indent="149713">
              <a:lnSpc>
                <a:spcPts val="2956"/>
              </a:lnSpc>
              <a:spcBef>
                <a:spcPts val="363"/>
              </a:spcBef>
            </a:pPr>
            <a:r>
              <a:rPr lang="tr-TR" sz="2539" b="1" spc="118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43000+</a:t>
            </a:r>
            <a:endParaRPr sz="2539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2E7D16DB-4F42-4A3B-A53D-5A3CF8CA8741}"/>
              </a:ext>
            </a:extLst>
          </p:cNvPr>
          <p:cNvSpPr txBox="1"/>
          <p:nvPr/>
        </p:nvSpPr>
        <p:spPr>
          <a:xfrm>
            <a:off x="8373012" y="9952600"/>
            <a:ext cx="2768716" cy="431236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L="23033" marR="9213" indent="149713">
              <a:lnSpc>
                <a:spcPts val="2956"/>
              </a:lnSpc>
              <a:spcBef>
                <a:spcPts val="363"/>
              </a:spcBef>
            </a:pPr>
            <a:r>
              <a:rPr lang="tr-TR" sz="2539" b="1" spc="118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1000+</a:t>
            </a:r>
            <a:endParaRPr sz="2539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977DAF70-86AC-4F85-B56D-81CFC50A20D1}"/>
              </a:ext>
            </a:extLst>
          </p:cNvPr>
          <p:cNvSpPr txBox="1"/>
          <p:nvPr/>
        </p:nvSpPr>
        <p:spPr>
          <a:xfrm>
            <a:off x="13648671" y="9902337"/>
            <a:ext cx="2768716" cy="431236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L="23033" marR="9213" indent="149713">
              <a:lnSpc>
                <a:spcPts val="2956"/>
              </a:lnSpc>
              <a:spcBef>
                <a:spcPts val="363"/>
              </a:spcBef>
            </a:pPr>
            <a:r>
              <a:rPr lang="tr-TR" sz="2539" b="1" spc="118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500+</a:t>
            </a:r>
            <a:endParaRPr sz="2539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id="{B574E13E-0D06-44BE-A0F0-5F86BCAB823B}"/>
              </a:ext>
            </a:extLst>
          </p:cNvPr>
          <p:cNvSpPr txBox="1"/>
          <p:nvPr/>
        </p:nvSpPr>
        <p:spPr>
          <a:xfrm>
            <a:off x="17283766" y="9903190"/>
            <a:ext cx="4373387" cy="431236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L="23033" marR="9213" indent="149713">
              <a:lnSpc>
                <a:spcPts val="2956"/>
              </a:lnSpc>
              <a:spcBef>
                <a:spcPts val="363"/>
              </a:spcBef>
            </a:pPr>
            <a:r>
              <a:rPr lang="tr-TR" sz="2539" b="1" spc="118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1.500.000 </a:t>
            </a:r>
            <a:r>
              <a:rPr lang="tr-TR" sz="2000" b="1" dirty="0" err="1">
                <a:solidFill>
                  <a:srgbClr val="FF0000"/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m²</a:t>
            </a:r>
            <a:endParaRPr sz="2539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0244AD1-C60C-7832-4358-2A5C8EF1E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A6D42-71F8-1FEE-3E97-154DCCE23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object 33">
            <a:extLst>
              <a:ext uri="{FF2B5EF4-FFF2-40B4-BE49-F238E27FC236}">
                <a16:creationId xmlns:a16="http://schemas.microsoft.com/office/drawing/2014/main" id="{F9497BAE-CF90-C997-EABF-EA49F77F9D46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48" name="object 34">
              <a:extLst>
                <a:ext uri="{FF2B5EF4-FFF2-40B4-BE49-F238E27FC236}">
                  <a16:creationId xmlns:a16="http://schemas.microsoft.com/office/drawing/2014/main" id="{9EACF8B8-F9EE-62A1-D98E-034D175E580F}"/>
                </a:ext>
              </a:extLst>
            </p:cNvPr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49" name="object 35">
              <a:extLst>
                <a:ext uri="{FF2B5EF4-FFF2-40B4-BE49-F238E27FC236}">
                  <a16:creationId xmlns:a16="http://schemas.microsoft.com/office/drawing/2014/main" id="{98ADEFB8-44FB-8D00-49A1-2FF894FB6506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3" name="Resim 2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28F9070-008E-6715-B1BB-EB8AE8503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6587A4A6-A0AB-441E-8D57-B3AAF45DA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84000" cy="1371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2619110"/>
            <a:ext cx="12255499" cy="8483599"/>
          </a:xfrm>
          <a:prstGeom prst="rect">
            <a:avLst/>
          </a:prstGeom>
        </p:spPr>
      </p:pic>
      <p:sp>
        <p:nvSpPr>
          <p:cNvPr id="3" name="Bilal Topçu">
            <a:extLst>
              <a:ext uri="{FF2B5EF4-FFF2-40B4-BE49-F238E27FC236}">
                <a16:creationId xmlns:a16="http://schemas.microsoft.com/office/drawing/2014/main" id="{EADA1BB8-A511-41BE-B39D-43A537F6AA1E}"/>
              </a:ext>
            </a:extLst>
          </p:cNvPr>
          <p:cNvSpPr txBox="1"/>
          <p:nvPr/>
        </p:nvSpPr>
        <p:spPr>
          <a:xfrm>
            <a:off x="15144083" y="5177701"/>
            <a:ext cx="10072042" cy="230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c="http://schemas.openxmlformats.org/markup-compatibility/2006" xmlns:a16="http://schemas.microsoft.com/office/drawing/2014/main" xmlns:p14="http://schemas.microsoft.com/office/powerpoint/2010/main" xmlns:asvg="http://schemas.microsoft.com/office/drawing/2016/SVG/main" val="1"/>
            </a:ext>
          </a:extLst>
        </p:spPr>
        <p:txBody>
          <a:bodyPr wrap="square" lIns="135467" tIns="135467" rIns="135467" bIns="135467" anchor="ctr">
            <a:spAutoFit/>
          </a:bodyPr>
          <a:lstStyle>
            <a:lvl1pPr algn="l" defTabSz="457200">
              <a:defRPr sz="1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lang="tr-TR" sz="6600" b="1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r>
              <a:rPr lang="tr-TR" sz="6600" b="1" dirty="0">
                <a:solidFill>
                  <a:schemeClr val="bg1"/>
                </a:solidFill>
                <a:highlight>
                  <a:srgbClr val="FF0000"/>
                </a:highlight>
                <a:latin typeface="Poppins Medium" panose="00000600000000000000" pitchFamily="2" charset="-94"/>
                <a:cs typeface="Poppins Medium" panose="00000600000000000000" pitchFamily="2" charset="-94"/>
              </a:rPr>
              <a:t>Teşekkür Ederim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C40AAEE-9BDA-7ABC-1CA6-DF4EB31D9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054"/>
            <a:ext cx="24384000" cy="13701944"/>
            <a:chOff x="0" y="5270"/>
            <a:chExt cx="9144000" cy="51382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70"/>
              <a:ext cx="9144000" cy="51382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79723" y="2551205"/>
              <a:ext cx="76200" cy="320675"/>
            </a:xfrm>
            <a:custGeom>
              <a:avLst/>
              <a:gdLst/>
              <a:ahLst/>
              <a:cxnLst/>
              <a:rect l="l" t="t" r="r" b="b"/>
              <a:pathLst>
                <a:path w="76200" h="320675">
                  <a:moveTo>
                    <a:pt x="30927" y="245528"/>
                  </a:moveTo>
                  <a:lnTo>
                    <a:pt x="24007" y="246773"/>
                  </a:lnTo>
                  <a:lnTo>
                    <a:pt x="11726" y="254681"/>
                  </a:lnTo>
                  <a:lnTo>
                    <a:pt x="3306" y="266616"/>
                  </a:lnTo>
                  <a:lnTo>
                    <a:pt x="0" y="281379"/>
                  </a:lnTo>
                  <a:lnTo>
                    <a:pt x="2679" y="296270"/>
                  </a:lnTo>
                  <a:lnTo>
                    <a:pt x="10587" y="308550"/>
                  </a:lnTo>
                  <a:lnTo>
                    <a:pt x="22522" y="316970"/>
                  </a:lnTo>
                  <a:lnTo>
                    <a:pt x="37285" y="320277"/>
                  </a:lnTo>
                  <a:lnTo>
                    <a:pt x="52176" y="317597"/>
                  </a:lnTo>
                  <a:lnTo>
                    <a:pt x="64456" y="309690"/>
                  </a:lnTo>
                  <a:lnTo>
                    <a:pt x="72876" y="297755"/>
                  </a:lnTo>
                  <a:lnTo>
                    <a:pt x="76183" y="282991"/>
                  </a:lnTo>
                  <a:lnTo>
                    <a:pt x="76068" y="282354"/>
                  </a:lnTo>
                  <a:lnTo>
                    <a:pt x="46027" y="282354"/>
                  </a:lnTo>
                  <a:lnTo>
                    <a:pt x="30156" y="282017"/>
                  </a:lnTo>
                  <a:lnTo>
                    <a:pt x="30927" y="245528"/>
                  </a:lnTo>
                  <a:close/>
                </a:path>
                <a:path w="76200" h="320675">
                  <a:moveTo>
                    <a:pt x="38897" y="244094"/>
                  </a:moveTo>
                  <a:lnTo>
                    <a:pt x="30927" y="245528"/>
                  </a:lnTo>
                  <a:lnTo>
                    <a:pt x="30156" y="282017"/>
                  </a:lnTo>
                  <a:lnTo>
                    <a:pt x="46027" y="282354"/>
                  </a:lnTo>
                  <a:lnTo>
                    <a:pt x="46799" y="245864"/>
                  </a:lnTo>
                  <a:lnTo>
                    <a:pt x="38897" y="244094"/>
                  </a:lnTo>
                  <a:close/>
                </a:path>
                <a:path w="76200" h="320675">
                  <a:moveTo>
                    <a:pt x="46799" y="245864"/>
                  </a:moveTo>
                  <a:lnTo>
                    <a:pt x="46027" y="282354"/>
                  </a:lnTo>
                  <a:lnTo>
                    <a:pt x="76068" y="282354"/>
                  </a:lnTo>
                  <a:lnTo>
                    <a:pt x="73503" y="268101"/>
                  </a:lnTo>
                  <a:lnTo>
                    <a:pt x="65596" y="255820"/>
                  </a:lnTo>
                  <a:lnTo>
                    <a:pt x="53661" y="247401"/>
                  </a:lnTo>
                  <a:lnTo>
                    <a:pt x="46799" y="245864"/>
                  </a:lnTo>
                  <a:close/>
                </a:path>
                <a:path w="76200" h="320675">
                  <a:moveTo>
                    <a:pt x="46836" y="244094"/>
                  </a:moveTo>
                  <a:lnTo>
                    <a:pt x="38897" y="244094"/>
                  </a:lnTo>
                  <a:lnTo>
                    <a:pt x="46799" y="245864"/>
                  </a:lnTo>
                  <a:lnTo>
                    <a:pt x="46836" y="244094"/>
                  </a:lnTo>
                  <a:close/>
                </a:path>
                <a:path w="76200" h="320675">
                  <a:moveTo>
                    <a:pt x="31163" y="234403"/>
                  </a:moveTo>
                  <a:lnTo>
                    <a:pt x="30927" y="245528"/>
                  </a:lnTo>
                  <a:lnTo>
                    <a:pt x="38897" y="244094"/>
                  </a:lnTo>
                  <a:lnTo>
                    <a:pt x="46836" y="244094"/>
                  </a:lnTo>
                  <a:lnTo>
                    <a:pt x="47034" y="234739"/>
                  </a:lnTo>
                  <a:lnTo>
                    <a:pt x="31163" y="234403"/>
                  </a:lnTo>
                  <a:close/>
                </a:path>
                <a:path w="76200" h="320675">
                  <a:moveTo>
                    <a:pt x="32505" y="170917"/>
                  </a:moveTo>
                  <a:lnTo>
                    <a:pt x="31498" y="218531"/>
                  </a:lnTo>
                  <a:lnTo>
                    <a:pt x="47369" y="218867"/>
                  </a:lnTo>
                  <a:lnTo>
                    <a:pt x="48376" y="171253"/>
                  </a:lnTo>
                  <a:lnTo>
                    <a:pt x="32505" y="170917"/>
                  </a:lnTo>
                  <a:close/>
                </a:path>
                <a:path w="76200" h="320675">
                  <a:moveTo>
                    <a:pt x="33849" y="107431"/>
                  </a:moveTo>
                  <a:lnTo>
                    <a:pt x="32842" y="155046"/>
                  </a:lnTo>
                  <a:lnTo>
                    <a:pt x="48713" y="155381"/>
                  </a:lnTo>
                  <a:lnTo>
                    <a:pt x="49720" y="107767"/>
                  </a:lnTo>
                  <a:lnTo>
                    <a:pt x="33849" y="107431"/>
                  </a:lnTo>
                  <a:close/>
                </a:path>
                <a:path w="76200" h="320675">
                  <a:moveTo>
                    <a:pt x="35191" y="43945"/>
                  </a:moveTo>
                  <a:lnTo>
                    <a:pt x="34184" y="91560"/>
                  </a:lnTo>
                  <a:lnTo>
                    <a:pt x="50055" y="91895"/>
                  </a:lnTo>
                  <a:lnTo>
                    <a:pt x="51062" y="44282"/>
                  </a:lnTo>
                  <a:lnTo>
                    <a:pt x="35191" y="43945"/>
                  </a:lnTo>
                  <a:close/>
                </a:path>
                <a:path w="76200" h="320675">
                  <a:moveTo>
                    <a:pt x="36121" y="0"/>
                  </a:moveTo>
                  <a:lnTo>
                    <a:pt x="35528" y="28074"/>
                  </a:lnTo>
                  <a:lnTo>
                    <a:pt x="51399" y="28409"/>
                  </a:lnTo>
                  <a:lnTo>
                    <a:pt x="51993" y="335"/>
                  </a:lnTo>
                  <a:lnTo>
                    <a:pt x="3612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5" name="object 5"/>
            <p:cNvSpPr/>
            <p:nvPr/>
          </p:nvSpPr>
          <p:spPr>
            <a:xfrm>
              <a:off x="2790380" y="2191994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4" h="455294">
                  <a:moveTo>
                    <a:pt x="227435" y="0"/>
                  </a:moveTo>
                  <a:lnTo>
                    <a:pt x="181599" y="4620"/>
                  </a:lnTo>
                  <a:lnTo>
                    <a:pt x="138907" y="17872"/>
                  </a:lnTo>
                  <a:lnTo>
                    <a:pt x="100274" y="38842"/>
                  </a:lnTo>
                  <a:lnTo>
                    <a:pt x="66614" y="66614"/>
                  </a:lnTo>
                  <a:lnTo>
                    <a:pt x="38842" y="100274"/>
                  </a:lnTo>
                  <a:lnTo>
                    <a:pt x="17872" y="138907"/>
                  </a:lnTo>
                  <a:lnTo>
                    <a:pt x="4620" y="181599"/>
                  </a:lnTo>
                  <a:lnTo>
                    <a:pt x="0" y="227435"/>
                  </a:lnTo>
                  <a:lnTo>
                    <a:pt x="4620" y="273271"/>
                  </a:lnTo>
                  <a:lnTo>
                    <a:pt x="17872" y="315963"/>
                  </a:lnTo>
                  <a:lnTo>
                    <a:pt x="38842" y="354596"/>
                  </a:lnTo>
                  <a:lnTo>
                    <a:pt x="66614" y="388256"/>
                  </a:lnTo>
                  <a:lnTo>
                    <a:pt x="100274" y="416028"/>
                  </a:lnTo>
                  <a:lnTo>
                    <a:pt x="138907" y="436997"/>
                  </a:lnTo>
                  <a:lnTo>
                    <a:pt x="181599" y="450250"/>
                  </a:lnTo>
                  <a:lnTo>
                    <a:pt x="227435" y="454870"/>
                  </a:lnTo>
                  <a:lnTo>
                    <a:pt x="273271" y="450250"/>
                  </a:lnTo>
                  <a:lnTo>
                    <a:pt x="315963" y="436997"/>
                  </a:lnTo>
                  <a:lnTo>
                    <a:pt x="354596" y="416028"/>
                  </a:lnTo>
                  <a:lnTo>
                    <a:pt x="388256" y="388256"/>
                  </a:lnTo>
                  <a:lnTo>
                    <a:pt x="416028" y="354596"/>
                  </a:lnTo>
                  <a:lnTo>
                    <a:pt x="436997" y="315963"/>
                  </a:lnTo>
                  <a:lnTo>
                    <a:pt x="450250" y="273271"/>
                  </a:lnTo>
                  <a:lnTo>
                    <a:pt x="454870" y="227435"/>
                  </a:lnTo>
                  <a:lnTo>
                    <a:pt x="450250" y="181599"/>
                  </a:lnTo>
                  <a:lnTo>
                    <a:pt x="436997" y="138907"/>
                  </a:lnTo>
                  <a:lnTo>
                    <a:pt x="416028" y="100274"/>
                  </a:lnTo>
                  <a:lnTo>
                    <a:pt x="388256" y="66614"/>
                  </a:lnTo>
                  <a:lnTo>
                    <a:pt x="354596" y="38842"/>
                  </a:lnTo>
                  <a:lnTo>
                    <a:pt x="315963" y="17872"/>
                  </a:lnTo>
                  <a:lnTo>
                    <a:pt x="273271" y="4620"/>
                  </a:lnTo>
                  <a:lnTo>
                    <a:pt x="227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" name="object 6"/>
            <p:cNvSpPr/>
            <p:nvPr/>
          </p:nvSpPr>
          <p:spPr>
            <a:xfrm>
              <a:off x="2790380" y="2191994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4" h="455294">
                  <a:moveTo>
                    <a:pt x="0" y="227435"/>
                  </a:moveTo>
                  <a:lnTo>
                    <a:pt x="4620" y="181599"/>
                  </a:lnTo>
                  <a:lnTo>
                    <a:pt x="17873" y="138907"/>
                  </a:lnTo>
                  <a:lnTo>
                    <a:pt x="38842" y="100274"/>
                  </a:lnTo>
                  <a:lnTo>
                    <a:pt x="66614" y="66614"/>
                  </a:lnTo>
                  <a:lnTo>
                    <a:pt x="100274" y="38842"/>
                  </a:lnTo>
                  <a:lnTo>
                    <a:pt x="138907" y="17873"/>
                  </a:lnTo>
                  <a:lnTo>
                    <a:pt x="181599" y="4620"/>
                  </a:lnTo>
                  <a:lnTo>
                    <a:pt x="227435" y="0"/>
                  </a:lnTo>
                  <a:lnTo>
                    <a:pt x="273271" y="4620"/>
                  </a:lnTo>
                  <a:lnTo>
                    <a:pt x="315963" y="17873"/>
                  </a:lnTo>
                  <a:lnTo>
                    <a:pt x="354596" y="38842"/>
                  </a:lnTo>
                  <a:lnTo>
                    <a:pt x="388256" y="66614"/>
                  </a:lnTo>
                  <a:lnTo>
                    <a:pt x="416028" y="100274"/>
                  </a:lnTo>
                  <a:lnTo>
                    <a:pt x="436997" y="138907"/>
                  </a:lnTo>
                  <a:lnTo>
                    <a:pt x="450250" y="181599"/>
                  </a:lnTo>
                  <a:lnTo>
                    <a:pt x="454871" y="227435"/>
                  </a:lnTo>
                  <a:lnTo>
                    <a:pt x="450250" y="273271"/>
                  </a:lnTo>
                  <a:lnTo>
                    <a:pt x="436997" y="315963"/>
                  </a:lnTo>
                  <a:lnTo>
                    <a:pt x="416028" y="354596"/>
                  </a:lnTo>
                  <a:lnTo>
                    <a:pt x="388256" y="388256"/>
                  </a:lnTo>
                  <a:lnTo>
                    <a:pt x="354596" y="416028"/>
                  </a:lnTo>
                  <a:lnTo>
                    <a:pt x="315963" y="436997"/>
                  </a:lnTo>
                  <a:lnTo>
                    <a:pt x="273271" y="450250"/>
                  </a:lnTo>
                  <a:lnTo>
                    <a:pt x="227435" y="454871"/>
                  </a:lnTo>
                  <a:lnTo>
                    <a:pt x="181599" y="450250"/>
                  </a:lnTo>
                  <a:lnTo>
                    <a:pt x="138907" y="436997"/>
                  </a:lnTo>
                  <a:lnTo>
                    <a:pt x="100274" y="416028"/>
                  </a:lnTo>
                  <a:lnTo>
                    <a:pt x="66614" y="388256"/>
                  </a:lnTo>
                  <a:lnTo>
                    <a:pt x="38842" y="354596"/>
                  </a:lnTo>
                  <a:lnTo>
                    <a:pt x="17873" y="315963"/>
                  </a:lnTo>
                  <a:lnTo>
                    <a:pt x="4620" y="273271"/>
                  </a:lnTo>
                  <a:lnTo>
                    <a:pt x="0" y="227435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0380" y="2258887"/>
              <a:ext cx="454870" cy="3210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01953" y="1985022"/>
              <a:ext cx="908685" cy="888365"/>
            </a:xfrm>
            <a:custGeom>
              <a:avLst/>
              <a:gdLst/>
              <a:ahLst/>
              <a:cxnLst/>
              <a:rect l="l" t="t" r="r" b="b"/>
              <a:pathLst>
                <a:path w="908685" h="888364">
                  <a:moveTo>
                    <a:pt x="4203" y="30162"/>
                  </a:moveTo>
                  <a:lnTo>
                    <a:pt x="0" y="30162"/>
                  </a:lnTo>
                  <a:lnTo>
                    <a:pt x="0" y="46037"/>
                  </a:lnTo>
                  <a:lnTo>
                    <a:pt x="4203" y="46037"/>
                  </a:lnTo>
                  <a:lnTo>
                    <a:pt x="4203" y="30162"/>
                  </a:lnTo>
                  <a:close/>
                </a:path>
                <a:path w="908685" h="888364">
                  <a:moveTo>
                    <a:pt x="67703" y="30162"/>
                  </a:moveTo>
                  <a:lnTo>
                    <a:pt x="20078" y="30162"/>
                  </a:lnTo>
                  <a:lnTo>
                    <a:pt x="20078" y="46037"/>
                  </a:lnTo>
                  <a:lnTo>
                    <a:pt x="67703" y="46037"/>
                  </a:lnTo>
                  <a:lnTo>
                    <a:pt x="67703" y="30162"/>
                  </a:lnTo>
                  <a:close/>
                </a:path>
                <a:path w="908685" h="888364">
                  <a:moveTo>
                    <a:pt x="131203" y="30162"/>
                  </a:moveTo>
                  <a:lnTo>
                    <a:pt x="83578" y="30162"/>
                  </a:lnTo>
                  <a:lnTo>
                    <a:pt x="83578" y="46037"/>
                  </a:lnTo>
                  <a:lnTo>
                    <a:pt x="131203" y="46037"/>
                  </a:lnTo>
                  <a:lnTo>
                    <a:pt x="131203" y="30162"/>
                  </a:lnTo>
                  <a:close/>
                </a:path>
                <a:path w="908685" h="888364">
                  <a:moveTo>
                    <a:pt x="194703" y="30162"/>
                  </a:moveTo>
                  <a:lnTo>
                    <a:pt x="147078" y="30162"/>
                  </a:lnTo>
                  <a:lnTo>
                    <a:pt x="147078" y="46037"/>
                  </a:lnTo>
                  <a:lnTo>
                    <a:pt x="194703" y="46037"/>
                  </a:lnTo>
                  <a:lnTo>
                    <a:pt x="194703" y="30162"/>
                  </a:lnTo>
                  <a:close/>
                </a:path>
                <a:path w="908685" h="888364">
                  <a:moveTo>
                    <a:pt x="258203" y="30162"/>
                  </a:moveTo>
                  <a:lnTo>
                    <a:pt x="210578" y="30162"/>
                  </a:lnTo>
                  <a:lnTo>
                    <a:pt x="210578" y="46037"/>
                  </a:lnTo>
                  <a:lnTo>
                    <a:pt x="258203" y="46037"/>
                  </a:lnTo>
                  <a:lnTo>
                    <a:pt x="258203" y="30162"/>
                  </a:lnTo>
                  <a:close/>
                </a:path>
                <a:path w="908685" h="888364">
                  <a:moveTo>
                    <a:pt x="321703" y="30162"/>
                  </a:moveTo>
                  <a:lnTo>
                    <a:pt x="274078" y="30162"/>
                  </a:lnTo>
                  <a:lnTo>
                    <a:pt x="274078" y="46037"/>
                  </a:lnTo>
                  <a:lnTo>
                    <a:pt x="321703" y="46037"/>
                  </a:lnTo>
                  <a:lnTo>
                    <a:pt x="321703" y="30162"/>
                  </a:lnTo>
                  <a:close/>
                </a:path>
                <a:path w="908685" h="888364">
                  <a:moveTo>
                    <a:pt x="385203" y="30162"/>
                  </a:moveTo>
                  <a:lnTo>
                    <a:pt x="337578" y="30162"/>
                  </a:lnTo>
                  <a:lnTo>
                    <a:pt x="337578" y="46037"/>
                  </a:lnTo>
                  <a:lnTo>
                    <a:pt x="385203" y="46037"/>
                  </a:lnTo>
                  <a:lnTo>
                    <a:pt x="385203" y="30162"/>
                  </a:lnTo>
                  <a:close/>
                </a:path>
                <a:path w="908685" h="888364">
                  <a:moveTo>
                    <a:pt x="486803" y="38100"/>
                  </a:moveTo>
                  <a:lnTo>
                    <a:pt x="485190" y="30162"/>
                  </a:lnTo>
                  <a:lnTo>
                    <a:pt x="483806" y="23266"/>
                  </a:lnTo>
                  <a:lnTo>
                    <a:pt x="475640" y="11150"/>
                  </a:lnTo>
                  <a:lnTo>
                    <a:pt x="463524" y="2984"/>
                  </a:lnTo>
                  <a:lnTo>
                    <a:pt x="448703" y="0"/>
                  </a:lnTo>
                  <a:lnTo>
                    <a:pt x="433870" y="2984"/>
                  </a:lnTo>
                  <a:lnTo>
                    <a:pt x="421754" y="11150"/>
                  </a:lnTo>
                  <a:lnTo>
                    <a:pt x="413588" y="23266"/>
                  </a:lnTo>
                  <a:lnTo>
                    <a:pt x="412191" y="30162"/>
                  </a:lnTo>
                  <a:lnTo>
                    <a:pt x="401078" y="30162"/>
                  </a:lnTo>
                  <a:lnTo>
                    <a:pt x="401078" y="46037"/>
                  </a:lnTo>
                  <a:lnTo>
                    <a:pt x="412191" y="46037"/>
                  </a:lnTo>
                  <a:lnTo>
                    <a:pt x="413588" y="52920"/>
                  </a:lnTo>
                  <a:lnTo>
                    <a:pt x="421754" y="65036"/>
                  </a:lnTo>
                  <a:lnTo>
                    <a:pt x="433870" y="73202"/>
                  </a:lnTo>
                  <a:lnTo>
                    <a:pt x="448703" y="76200"/>
                  </a:lnTo>
                  <a:lnTo>
                    <a:pt x="463524" y="73202"/>
                  </a:lnTo>
                  <a:lnTo>
                    <a:pt x="475640" y="65036"/>
                  </a:lnTo>
                  <a:lnTo>
                    <a:pt x="483806" y="52920"/>
                  </a:lnTo>
                  <a:lnTo>
                    <a:pt x="485190" y="46037"/>
                  </a:lnTo>
                  <a:lnTo>
                    <a:pt x="486803" y="38100"/>
                  </a:lnTo>
                  <a:close/>
                </a:path>
                <a:path w="908685" h="888364">
                  <a:moveTo>
                    <a:pt x="878281" y="840740"/>
                  </a:moveTo>
                  <a:lnTo>
                    <a:pt x="862406" y="840740"/>
                  </a:lnTo>
                  <a:lnTo>
                    <a:pt x="862406" y="888365"/>
                  </a:lnTo>
                  <a:lnTo>
                    <a:pt x="878281" y="888365"/>
                  </a:lnTo>
                  <a:lnTo>
                    <a:pt x="878281" y="840740"/>
                  </a:lnTo>
                  <a:close/>
                </a:path>
                <a:path w="908685" h="888364">
                  <a:moveTo>
                    <a:pt x="878281" y="777240"/>
                  </a:moveTo>
                  <a:lnTo>
                    <a:pt x="862406" y="777240"/>
                  </a:lnTo>
                  <a:lnTo>
                    <a:pt x="862406" y="824865"/>
                  </a:lnTo>
                  <a:lnTo>
                    <a:pt x="878281" y="824865"/>
                  </a:lnTo>
                  <a:lnTo>
                    <a:pt x="878281" y="777240"/>
                  </a:lnTo>
                  <a:close/>
                </a:path>
                <a:path w="908685" h="888364">
                  <a:moveTo>
                    <a:pt x="878281" y="713740"/>
                  </a:moveTo>
                  <a:lnTo>
                    <a:pt x="862406" y="713740"/>
                  </a:lnTo>
                  <a:lnTo>
                    <a:pt x="862406" y="761365"/>
                  </a:lnTo>
                  <a:lnTo>
                    <a:pt x="878281" y="761365"/>
                  </a:lnTo>
                  <a:lnTo>
                    <a:pt x="878281" y="713740"/>
                  </a:lnTo>
                  <a:close/>
                </a:path>
                <a:path w="908685" h="888364">
                  <a:moveTo>
                    <a:pt x="878281" y="650240"/>
                  </a:moveTo>
                  <a:lnTo>
                    <a:pt x="862406" y="650240"/>
                  </a:lnTo>
                  <a:lnTo>
                    <a:pt x="862406" y="697865"/>
                  </a:lnTo>
                  <a:lnTo>
                    <a:pt x="878281" y="697865"/>
                  </a:lnTo>
                  <a:lnTo>
                    <a:pt x="878281" y="650240"/>
                  </a:lnTo>
                  <a:close/>
                </a:path>
                <a:path w="908685" h="888364">
                  <a:moveTo>
                    <a:pt x="908443" y="586740"/>
                  </a:moveTo>
                  <a:lnTo>
                    <a:pt x="905446" y="571906"/>
                  </a:lnTo>
                  <a:lnTo>
                    <a:pt x="897280" y="559790"/>
                  </a:lnTo>
                  <a:lnTo>
                    <a:pt x="885164" y="551624"/>
                  </a:lnTo>
                  <a:lnTo>
                    <a:pt x="870343" y="548640"/>
                  </a:lnTo>
                  <a:lnTo>
                    <a:pt x="855510" y="551624"/>
                  </a:lnTo>
                  <a:lnTo>
                    <a:pt x="843394" y="559790"/>
                  </a:lnTo>
                  <a:lnTo>
                    <a:pt x="835228" y="571906"/>
                  </a:lnTo>
                  <a:lnTo>
                    <a:pt x="832243" y="586740"/>
                  </a:lnTo>
                  <a:lnTo>
                    <a:pt x="835228" y="601560"/>
                  </a:lnTo>
                  <a:lnTo>
                    <a:pt x="843394" y="613676"/>
                  </a:lnTo>
                  <a:lnTo>
                    <a:pt x="855510" y="621842"/>
                  </a:lnTo>
                  <a:lnTo>
                    <a:pt x="862406" y="623227"/>
                  </a:lnTo>
                  <a:lnTo>
                    <a:pt x="862406" y="634365"/>
                  </a:lnTo>
                  <a:lnTo>
                    <a:pt x="878281" y="634365"/>
                  </a:lnTo>
                  <a:lnTo>
                    <a:pt x="878281" y="624840"/>
                  </a:lnTo>
                  <a:lnTo>
                    <a:pt x="878281" y="623227"/>
                  </a:lnTo>
                  <a:lnTo>
                    <a:pt x="885164" y="621842"/>
                  </a:lnTo>
                  <a:lnTo>
                    <a:pt x="897280" y="613676"/>
                  </a:lnTo>
                  <a:lnTo>
                    <a:pt x="905446" y="601560"/>
                  </a:lnTo>
                  <a:lnTo>
                    <a:pt x="908443" y="5867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" name="object 9"/>
            <p:cNvSpPr/>
            <p:nvPr/>
          </p:nvSpPr>
          <p:spPr>
            <a:xfrm>
              <a:off x="875296" y="174879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259080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80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75296" y="174879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4700" y="1902381"/>
              <a:ext cx="419351" cy="21097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13217" y="1669971"/>
              <a:ext cx="577850" cy="0"/>
            </a:xfrm>
            <a:custGeom>
              <a:avLst/>
              <a:gdLst/>
              <a:ahLst/>
              <a:cxnLst/>
              <a:rect l="l" t="t" r="r" b="b"/>
              <a:pathLst>
                <a:path w="577850">
                  <a:moveTo>
                    <a:pt x="577467" y="0"/>
                  </a:moveTo>
                  <a:lnTo>
                    <a:pt x="0" y="1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95056" y="138421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80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80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495056" y="138421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9157" y="1677669"/>
              <a:ext cx="76200" cy="1092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4918" y="1550241"/>
              <a:ext cx="438438" cy="1680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79536" y="1047672"/>
              <a:ext cx="615950" cy="76200"/>
            </a:xfrm>
            <a:custGeom>
              <a:avLst/>
              <a:gdLst/>
              <a:ahLst/>
              <a:cxnLst/>
              <a:rect l="l" t="t" r="r" b="b"/>
              <a:pathLst>
                <a:path w="615950" h="76200">
                  <a:moveTo>
                    <a:pt x="577467" y="0"/>
                  </a:moveTo>
                  <a:lnTo>
                    <a:pt x="562637" y="2994"/>
                  </a:lnTo>
                  <a:lnTo>
                    <a:pt x="550526" y="11159"/>
                  </a:lnTo>
                  <a:lnTo>
                    <a:pt x="542361" y="23269"/>
                  </a:lnTo>
                  <a:lnTo>
                    <a:pt x="539367" y="38100"/>
                  </a:lnTo>
                  <a:lnTo>
                    <a:pt x="542361" y="52929"/>
                  </a:lnTo>
                  <a:lnTo>
                    <a:pt x="550526" y="65040"/>
                  </a:lnTo>
                  <a:lnTo>
                    <a:pt x="562637" y="73205"/>
                  </a:lnTo>
                  <a:lnTo>
                    <a:pt x="577467" y="76200"/>
                  </a:lnTo>
                  <a:lnTo>
                    <a:pt x="592297" y="73205"/>
                  </a:lnTo>
                  <a:lnTo>
                    <a:pt x="604408" y="65040"/>
                  </a:lnTo>
                  <a:lnTo>
                    <a:pt x="612573" y="52929"/>
                  </a:lnTo>
                  <a:lnTo>
                    <a:pt x="613964" y="46037"/>
                  </a:lnTo>
                  <a:lnTo>
                    <a:pt x="577467" y="46037"/>
                  </a:lnTo>
                  <a:lnTo>
                    <a:pt x="577467" y="30162"/>
                  </a:lnTo>
                  <a:lnTo>
                    <a:pt x="613965" y="30162"/>
                  </a:lnTo>
                  <a:lnTo>
                    <a:pt x="612573" y="23268"/>
                  </a:lnTo>
                  <a:lnTo>
                    <a:pt x="604408" y="11158"/>
                  </a:lnTo>
                  <a:lnTo>
                    <a:pt x="592297" y="2993"/>
                  </a:lnTo>
                  <a:lnTo>
                    <a:pt x="577467" y="0"/>
                  </a:lnTo>
                  <a:close/>
                </a:path>
                <a:path w="615950" h="76200">
                  <a:moveTo>
                    <a:pt x="540970" y="30162"/>
                  </a:moveTo>
                  <a:lnTo>
                    <a:pt x="529842" y="30162"/>
                  </a:lnTo>
                  <a:lnTo>
                    <a:pt x="529842" y="46037"/>
                  </a:lnTo>
                  <a:lnTo>
                    <a:pt x="540970" y="46037"/>
                  </a:lnTo>
                  <a:lnTo>
                    <a:pt x="539367" y="38098"/>
                  </a:lnTo>
                  <a:lnTo>
                    <a:pt x="540970" y="30162"/>
                  </a:lnTo>
                  <a:close/>
                </a:path>
                <a:path w="615950" h="76200">
                  <a:moveTo>
                    <a:pt x="613965" y="30162"/>
                  </a:moveTo>
                  <a:lnTo>
                    <a:pt x="577467" y="30162"/>
                  </a:lnTo>
                  <a:lnTo>
                    <a:pt x="577467" y="46037"/>
                  </a:lnTo>
                  <a:lnTo>
                    <a:pt x="613964" y="46037"/>
                  </a:lnTo>
                  <a:lnTo>
                    <a:pt x="615567" y="38098"/>
                  </a:lnTo>
                  <a:lnTo>
                    <a:pt x="613965" y="30162"/>
                  </a:lnTo>
                  <a:close/>
                </a:path>
                <a:path w="615950" h="76200">
                  <a:moveTo>
                    <a:pt x="513967" y="30162"/>
                  </a:moveTo>
                  <a:lnTo>
                    <a:pt x="466342" y="30162"/>
                  </a:lnTo>
                  <a:lnTo>
                    <a:pt x="466342" y="46037"/>
                  </a:lnTo>
                  <a:lnTo>
                    <a:pt x="513967" y="46037"/>
                  </a:lnTo>
                  <a:lnTo>
                    <a:pt x="513967" y="30162"/>
                  </a:lnTo>
                  <a:close/>
                </a:path>
                <a:path w="615950" h="76200">
                  <a:moveTo>
                    <a:pt x="450467" y="30162"/>
                  </a:moveTo>
                  <a:lnTo>
                    <a:pt x="402842" y="30162"/>
                  </a:lnTo>
                  <a:lnTo>
                    <a:pt x="402842" y="46037"/>
                  </a:lnTo>
                  <a:lnTo>
                    <a:pt x="450467" y="46037"/>
                  </a:lnTo>
                  <a:lnTo>
                    <a:pt x="450467" y="30162"/>
                  </a:lnTo>
                  <a:close/>
                </a:path>
                <a:path w="615950" h="76200">
                  <a:moveTo>
                    <a:pt x="386967" y="30162"/>
                  </a:moveTo>
                  <a:lnTo>
                    <a:pt x="339342" y="30162"/>
                  </a:lnTo>
                  <a:lnTo>
                    <a:pt x="339342" y="46037"/>
                  </a:lnTo>
                  <a:lnTo>
                    <a:pt x="386967" y="46037"/>
                  </a:lnTo>
                  <a:lnTo>
                    <a:pt x="386967" y="30162"/>
                  </a:lnTo>
                  <a:close/>
                </a:path>
                <a:path w="615950" h="76200">
                  <a:moveTo>
                    <a:pt x="323467" y="30162"/>
                  </a:moveTo>
                  <a:lnTo>
                    <a:pt x="275842" y="30162"/>
                  </a:lnTo>
                  <a:lnTo>
                    <a:pt x="275842" y="46037"/>
                  </a:lnTo>
                  <a:lnTo>
                    <a:pt x="323467" y="46037"/>
                  </a:lnTo>
                  <a:lnTo>
                    <a:pt x="323467" y="30162"/>
                  </a:lnTo>
                  <a:close/>
                </a:path>
                <a:path w="615950" h="76200">
                  <a:moveTo>
                    <a:pt x="259967" y="30162"/>
                  </a:moveTo>
                  <a:lnTo>
                    <a:pt x="212342" y="30162"/>
                  </a:lnTo>
                  <a:lnTo>
                    <a:pt x="212342" y="46037"/>
                  </a:lnTo>
                  <a:lnTo>
                    <a:pt x="259967" y="46037"/>
                  </a:lnTo>
                  <a:lnTo>
                    <a:pt x="259967" y="30162"/>
                  </a:lnTo>
                  <a:close/>
                </a:path>
                <a:path w="615950" h="76200">
                  <a:moveTo>
                    <a:pt x="196467" y="30162"/>
                  </a:moveTo>
                  <a:lnTo>
                    <a:pt x="148842" y="30162"/>
                  </a:lnTo>
                  <a:lnTo>
                    <a:pt x="148842" y="46037"/>
                  </a:lnTo>
                  <a:lnTo>
                    <a:pt x="196467" y="46037"/>
                  </a:lnTo>
                  <a:lnTo>
                    <a:pt x="196467" y="30162"/>
                  </a:lnTo>
                  <a:close/>
                </a:path>
                <a:path w="615950" h="76200">
                  <a:moveTo>
                    <a:pt x="132967" y="30162"/>
                  </a:moveTo>
                  <a:lnTo>
                    <a:pt x="85342" y="30162"/>
                  </a:lnTo>
                  <a:lnTo>
                    <a:pt x="85342" y="46037"/>
                  </a:lnTo>
                  <a:lnTo>
                    <a:pt x="132967" y="46037"/>
                  </a:lnTo>
                  <a:lnTo>
                    <a:pt x="132967" y="30162"/>
                  </a:lnTo>
                  <a:close/>
                </a:path>
                <a:path w="615950" h="76200">
                  <a:moveTo>
                    <a:pt x="69467" y="30162"/>
                  </a:moveTo>
                  <a:lnTo>
                    <a:pt x="21842" y="30162"/>
                  </a:lnTo>
                  <a:lnTo>
                    <a:pt x="21842" y="46037"/>
                  </a:lnTo>
                  <a:lnTo>
                    <a:pt x="69467" y="46037"/>
                  </a:lnTo>
                  <a:lnTo>
                    <a:pt x="69467" y="30162"/>
                  </a:lnTo>
                  <a:close/>
                </a:path>
                <a:path w="615950" h="76200">
                  <a:moveTo>
                    <a:pt x="5967" y="30162"/>
                  </a:moveTo>
                  <a:lnTo>
                    <a:pt x="0" y="30162"/>
                  </a:lnTo>
                  <a:lnTo>
                    <a:pt x="0" y="46037"/>
                  </a:lnTo>
                  <a:lnTo>
                    <a:pt x="5967" y="46037"/>
                  </a:lnTo>
                  <a:lnTo>
                    <a:pt x="5967" y="301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251216" y="82034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79" y="0"/>
                  </a:moveTo>
                  <a:lnTo>
                    <a:pt x="212509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7" y="60932"/>
                  </a:lnTo>
                  <a:lnTo>
                    <a:pt x="60932" y="92158"/>
                  </a:lnTo>
                  <a:lnTo>
                    <a:pt x="35371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79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1" y="389842"/>
                  </a:lnTo>
                  <a:lnTo>
                    <a:pt x="60932" y="426001"/>
                  </a:lnTo>
                  <a:lnTo>
                    <a:pt x="92157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09" y="513985"/>
                  </a:lnTo>
                  <a:lnTo>
                    <a:pt x="259079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79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251216" y="82034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0271" y="947322"/>
              <a:ext cx="400048" cy="2400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36275" y="1276272"/>
              <a:ext cx="209167" cy="76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47096" y="996949"/>
              <a:ext cx="0" cy="314960"/>
            </a:xfrm>
            <a:custGeom>
              <a:avLst/>
              <a:gdLst/>
              <a:ahLst/>
              <a:cxnLst/>
              <a:rect l="l" t="t" r="r" b="b"/>
              <a:pathLst>
                <a:path h="314959">
                  <a:moveTo>
                    <a:pt x="0" y="0"/>
                  </a:moveTo>
                  <a:lnTo>
                    <a:pt x="1" y="314960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3593095" y="46982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79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79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3593095" y="46982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66543" y="657205"/>
              <a:ext cx="382101" cy="1580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470915" y="1439100"/>
              <a:ext cx="76200" cy="353060"/>
            </a:xfrm>
            <a:custGeom>
              <a:avLst/>
              <a:gdLst/>
              <a:ahLst/>
              <a:cxnLst/>
              <a:rect l="l" t="t" r="r" b="b"/>
              <a:pathLst>
                <a:path w="76200" h="353060">
                  <a:moveTo>
                    <a:pt x="46037" y="0"/>
                  </a:moveTo>
                  <a:lnTo>
                    <a:pt x="30162" y="0"/>
                  </a:lnTo>
                  <a:lnTo>
                    <a:pt x="30162" y="47625"/>
                  </a:lnTo>
                  <a:lnTo>
                    <a:pt x="46037" y="47625"/>
                  </a:lnTo>
                  <a:lnTo>
                    <a:pt x="46037" y="0"/>
                  </a:lnTo>
                  <a:close/>
                </a:path>
                <a:path w="76200" h="353060">
                  <a:moveTo>
                    <a:pt x="46037" y="63500"/>
                  </a:moveTo>
                  <a:lnTo>
                    <a:pt x="30162" y="63500"/>
                  </a:lnTo>
                  <a:lnTo>
                    <a:pt x="30162" y="111125"/>
                  </a:lnTo>
                  <a:lnTo>
                    <a:pt x="46037" y="111125"/>
                  </a:lnTo>
                  <a:lnTo>
                    <a:pt x="46037" y="63500"/>
                  </a:lnTo>
                  <a:close/>
                </a:path>
                <a:path w="76200" h="353060">
                  <a:moveTo>
                    <a:pt x="46037" y="127000"/>
                  </a:moveTo>
                  <a:lnTo>
                    <a:pt x="30162" y="127000"/>
                  </a:lnTo>
                  <a:lnTo>
                    <a:pt x="30162" y="174625"/>
                  </a:lnTo>
                  <a:lnTo>
                    <a:pt x="46037" y="174625"/>
                  </a:lnTo>
                  <a:lnTo>
                    <a:pt x="46037" y="127000"/>
                  </a:lnTo>
                  <a:close/>
                </a:path>
                <a:path w="76200" h="353060">
                  <a:moveTo>
                    <a:pt x="46037" y="190500"/>
                  </a:moveTo>
                  <a:lnTo>
                    <a:pt x="30162" y="190500"/>
                  </a:lnTo>
                  <a:lnTo>
                    <a:pt x="30162" y="238125"/>
                  </a:lnTo>
                  <a:lnTo>
                    <a:pt x="46037" y="238125"/>
                  </a:lnTo>
                  <a:lnTo>
                    <a:pt x="46037" y="190500"/>
                  </a:lnTo>
                  <a:close/>
                </a:path>
                <a:path w="76200" h="353060">
                  <a:moveTo>
                    <a:pt x="30162" y="278462"/>
                  </a:moveTo>
                  <a:lnTo>
                    <a:pt x="23270" y="279854"/>
                  </a:lnTo>
                  <a:lnTo>
                    <a:pt x="11159" y="288019"/>
                  </a:lnTo>
                  <a:lnTo>
                    <a:pt x="2994" y="300129"/>
                  </a:lnTo>
                  <a:lnTo>
                    <a:pt x="0" y="314960"/>
                  </a:lnTo>
                  <a:lnTo>
                    <a:pt x="2994" y="329789"/>
                  </a:lnTo>
                  <a:lnTo>
                    <a:pt x="11160" y="341900"/>
                  </a:lnTo>
                  <a:lnTo>
                    <a:pt x="23270" y="350065"/>
                  </a:lnTo>
                  <a:lnTo>
                    <a:pt x="38101" y="353060"/>
                  </a:lnTo>
                  <a:lnTo>
                    <a:pt x="52931" y="350065"/>
                  </a:lnTo>
                  <a:lnTo>
                    <a:pt x="65041" y="341900"/>
                  </a:lnTo>
                  <a:lnTo>
                    <a:pt x="73206" y="329789"/>
                  </a:lnTo>
                  <a:lnTo>
                    <a:pt x="76200" y="314958"/>
                  </a:lnTo>
                  <a:lnTo>
                    <a:pt x="73508" y="301625"/>
                  </a:lnTo>
                  <a:lnTo>
                    <a:pt x="30162" y="301625"/>
                  </a:lnTo>
                  <a:lnTo>
                    <a:pt x="30162" y="278462"/>
                  </a:lnTo>
                  <a:close/>
                </a:path>
                <a:path w="76200" h="353060">
                  <a:moveTo>
                    <a:pt x="38100" y="276860"/>
                  </a:moveTo>
                  <a:lnTo>
                    <a:pt x="30162" y="278462"/>
                  </a:lnTo>
                  <a:lnTo>
                    <a:pt x="30162" y="301625"/>
                  </a:lnTo>
                  <a:lnTo>
                    <a:pt x="46037" y="301625"/>
                  </a:lnTo>
                  <a:lnTo>
                    <a:pt x="46037" y="278462"/>
                  </a:lnTo>
                  <a:lnTo>
                    <a:pt x="38100" y="276860"/>
                  </a:lnTo>
                  <a:close/>
                </a:path>
                <a:path w="76200" h="353060">
                  <a:moveTo>
                    <a:pt x="46037" y="278462"/>
                  </a:moveTo>
                  <a:lnTo>
                    <a:pt x="46037" y="301625"/>
                  </a:lnTo>
                  <a:lnTo>
                    <a:pt x="73508" y="301625"/>
                  </a:lnTo>
                  <a:lnTo>
                    <a:pt x="73205" y="300128"/>
                  </a:lnTo>
                  <a:lnTo>
                    <a:pt x="65040" y="288018"/>
                  </a:lnTo>
                  <a:lnTo>
                    <a:pt x="52930" y="279853"/>
                  </a:lnTo>
                  <a:lnTo>
                    <a:pt x="46037" y="278462"/>
                  </a:lnTo>
                  <a:close/>
                </a:path>
                <a:path w="76200" h="353060">
                  <a:moveTo>
                    <a:pt x="46037" y="254000"/>
                  </a:moveTo>
                  <a:lnTo>
                    <a:pt x="30162" y="254000"/>
                  </a:lnTo>
                  <a:lnTo>
                    <a:pt x="30162" y="278462"/>
                  </a:lnTo>
                  <a:lnTo>
                    <a:pt x="38100" y="276860"/>
                  </a:lnTo>
                  <a:lnTo>
                    <a:pt x="46037" y="276860"/>
                  </a:lnTo>
                  <a:lnTo>
                    <a:pt x="46037" y="254000"/>
                  </a:lnTo>
                  <a:close/>
                </a:path>
                <a:path w="76200" h="353060">
                  <a:moveTo>
                    <a:pt x="46037" y="276860"/>
                  </a:moveTo>
                  <a:lnTo>
                    <a:pt x="38100" y="276860"/>
                  </a:lnTo>
                  <a:lnTo>
                    <a:pt x="46037" y="278462"/>
                  </a:lnTo>
                  <a:lnTo>
                    <a:pt x="46037" y="27686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249935" y="901621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259079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79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79" y="518159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79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249935" y="901621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55038" y="1206280"/>
              <a:ext cx="307956" cy="13222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19066" y="1061758"/>
              <a:ext cx="358660" cy="7100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616074" y="1905826"/>
              <a:ext cx="76200" cy="339725"/>
            </a:xfrm>
            <a:custGeom>
              <a:avLst/>
              <a:gdLst/>
              <a:ahLst/>
              <a:cxnLst/>
              <a:rect l="l" t="t" r="r" b="b"/>
              <a:pathLst>
                <a:path w="76200" h="339725">
                  <a:moveTo>
                    <a:pt x="30162" y="74597"/>
                  </a:moveTo>
                  <a:lnTo>
                    <a:pt x="30162" y="85725"/>
                  </a:lnTo>
                  <a:lnTo>
                    <a:pt x="46037" y="85725"/>
                  </a:lnTo>
                  <a:lnTo>
                    <a:pt x="46037" y="76200"/>
                  </a:lnTo>
                  <a:lnTo>
                    <a:pt x="38100" y="76200"/>
                  </a:lnTo>
                  <a:lnTo>
                    <a:pt x="30162" y="74597"/>
                  </a:lnTo>
                  <a:close/>
                </a:path>
                <a:path w="76200" h="339725">
                  <a:moveTo>
                    <a:pt x="46037" y="38100"/>
                  </a:moveTo>
                  <a:lnTo>
                    <a:pt x="30162" y="38100"/>
                  </a:lnTo>
                  <a:lnTo>
                    <a:pt x="30162" y="74597"/>
                  </a:lnTo>
                  <a:lnTo>
                    <a:pt x="38100" y="76200"/>
                  </a:lnTo>
                  <a:lnTo>
                    <a:pt x="46037" y="74597"/>
                  </a:lnTo>
                  <a:lnTo>
                    <a:pt x="46037" y="38100"/>
                  </a:lnTo>
                  <a:close/>
                </a:path>
                <a:path w="76200" h="339725">
                  <a:moveTo>
                    <a:pt x="46037" y="74597"/>
                  </a:moveTo>
                  <a:lnTo>
                    <a:pt x="38100" y="76200"/>
                  </a:lnTo>
                  <a:lnTo>
                    <a:pt x="46037" y="76200"/>
                  </a:lnTo>
                  <a:lnTo>
                    <a:pt x="46037" y="74597"/>
                  </a:lnTo>
                  <a:close/>
                </a:path>
                <a:path w="76200" h="339725">
                  <a:moveTo>
                    <a:pt x="76200" y="38100"/>
                  </a:moveTo>
                  <a:lnTo>
                    <a:pt x="46037" y="38100"/>
                  </a:lnTo>
                  <a:lnTo>
                    <a:pt x="46037" y="74597"/>
                  </a:lnTo>
                  <a:lnTo>
                    <a:pt x="52930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6200" y="38100"/>
                  </a:lnTo>
                  <a:close/>
                </a:path>
                <a:path w="76200" h="339725">
                  <a:moveTo>
                    <a:pt x="38100" y="0"/>
                  </a:moveTo>
                  <a:lnTo>
                    <a:pt x="23269" y="2994"/>
                  </a:lnTo>
                  <a:lnTo>
                    <a:pt x="11159" y="11159"/>
                  </a:lnTo>
                  <a:lnTo>
                    <a:pt x="2994" y="23270"/>
                  </a:lnTo>
                  <a:lnTo>
                    <a:pt x="0" y="38100"/>
                  </a:lnTo>
                  <a:lnTo>
                    <a:pt x="2994" y="52930"/>
                  </a:lnTo>
                  <a:lnTo>
                    <a:pt x="11159" y="65040"/>
                  </a:lnTo>
                  <a:lnTo>
                    <a:pt x="23270" y="73205"/>
                  </a:lnTo>
                  <a:lnTo>
                    <a:pt x="30162" y="74597"/>
                  </a:lnTo>
                  <a:lnTo>
                    <a:pt x="30162" y="38100"/>
                  </a:lnTo>
                  <a:lnTo>
                    <a:pt x="76200" y="38100"/>
                  </a:lnTo>
                  <a:lnTo>
                    <a:pt x="73205" y="23269"/>
                  </a:lnTo>
                  <a:lnTo>
                    <a:pt x="65040" y="11159"/>
                  </a:lnTo>
                  <a:lnTo>
                    <a:pt x="52929" y="2994"/>
                  </a:lnTo>
                  <a:lnTo>
                    <a:pt x="38100" y="0"/>
                  </a:lnTo>
                  <a:close/>
                </a:path>
                <a:path w="76200" h="339725">
                  <a:moveTo>
                    <a:pt x="46037" y="101600"/>
                  </a:moveTo>
                  <a:lnTo>
                    <a:pt x="30162" y="101600"/>
                  </a:lnTo>
                  <a:lnTo>
                    <a:pt x="30162" y="149225"/>
                  </a:lnTo>
                  <a:lnTo>
                    <a:pt x="46037" y="149225"/>
                  </a:lnTo>
                  <a:lnTo>
                    <a:pt x="46037" y="101600"/>
                  </a:lnTo>
                  <a:close/>
                </a:path>
                <a:path w="76200" h="339725">
                  <a:moveTo>
                    <a:pt x="46037" y="165100"/>
                  </a:moveTo>
                  <a:lnTo>
                    <a:pt x="30162" y="165100"/>
                  </a:lnTo>
                  <a:lnTo>
                    <a:pt x="30162" y="212725"/>
                  </a:lnTo>
                  <a:lnTo>
                    <a:pt x="46037" y="212725"/>
                  </a:lnTo>
                  <a:lnTo>
                    <a:pt x="46037" y="165100"/>
                  </a:lnTo>
                  <a:close/>
                </a:path>
                <a:path w="76200" h="339725">
                  <a:moveTo>
                    <a:pt x="46038" y="228600"/>
                  </a:moveTo>
                  <a:lnTo>
                    <a:pt x="30163" y="228600"/>
                  </a:lnTo>
                  <a:lnTo>
                    <a:pt x="30163" y="276225"/>
                  </a:lnTo>
                  <a:lnTo>
                    <a:pt x="46038" y="276225"/>
                  </a:lnTo>
                  <a:lnTo>
                    <a:pt x="46038" y="228600"/>
                  </a:lnTo>
                  <a:close/>
                </a:path>
                <a:path w="76200" h="339725">
                  <a:moveTo>
                    <a:pt x="46038" y="292100"/>
                  </a:moveTo>
                  <a:lnTo>
                    <a:pt x="30163" y="292100"/>
                  </a:lnTo>
                  <a:lnTo>
                    <a:pt x="30163" y="339725"/>
                  </a:lnTo>
                  <a:lnTo>
                    <a:pt x="46038" y="339725"/>
                  </a:lnTo>
                  <a:lnTo>
                    <a:pt x="46038" y="2921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395094" y="2252443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259080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80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60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395094" y="2252443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56055" y="2480360"/>
              <a:ext cx="397852" cy="795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75435" y="1211549"/>
              <a:ext cx="76200" cy="23360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854454" y="669231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259079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1"/>
                  </a:lnTo>
                  <a:lnTo>
                    <a:pt x="92158" y="60931"/>
                  </a:lnTo>
                  <a:lnTo>
                    <a:pt x="60932" y="92157"/>
                  </a:lnTo>
                  <a:lnTo>
                    <a:pt x="35372" y="128316"/>
                  </a:lnTo>
                  <a:lnTo>
                    <a:pt x="16208" y="168678"/>
                  </a:lnTo>
                  <a:lnTo>
                    <a:pt x="4174" y="212509"/>
                  </a:lnTo>
                  <a:lnTo>
                    <a:pt x="0" y="259079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79" y="518160"/>
                  </a:lnTo>
                  <a:lnTo>
                    <a:pt x="305650" y="513985"/>
                  </a:lnTo>
                  <a:lnTo>
                    <a:pt x="349481" y="501951"/>
                  </a:lnTo>
                  <a:lnTo>
                    <a:pt x="389843" y="482787"/>
                  </a:lnTo>
                  <a:lnTo>
                    <a:pt x="426002" y="457227"/>
                  </a:lnTo>
                  <a:lnTo>
                    <a:pt x="457228" y="426001"/>
                  </a:lnTo>
                  <a:lnTo>
                    <a:pt x="482788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79"/>
                  </a:lnTo>
                  <a:lnTo>
                    <a:pt x="513985" y="212509"/>
                  </a:lnTo>
                  <a:lnTo>
                    <a:pt x="501951" y="168678"/>
                  </a:lnTo>
                  <a:lnTo>
                    <a:pt x="482788" y="128316"/>
                  </a:lnTo>
                  <a:lnTo>
                    <a:pt x="457228" y="92157"/>
                  </a:lnTo>
                  <a:lnTo>
                    <a:pt x="426002" y="60931"/>
                  </a:lnTo>
                  <a:lnTo>
                    <a:pt x="389843" y="35371"/>
                  </a:lnTo>
                  <a:lnTo>
                    <a:pt x="349481" y="16208"/>
                  </a:lnTo>
                  <a:lnTo>
                    <a:pt x="305650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854454" y="669231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00623" y="1121671"/>
              <a:ext cx="76200" cy="23360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75287" y="585693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259079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79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475287" y="585693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19442" y="877266"/>
              <a:ext cx="388185" cy="14011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05835" y="792041"/>
              <a:ext cx="462663" cy="10427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65542" y="3918045"/>
              <a:ext cx="3314065" cy="797560"/>
            </a:xfrm>
            <a:custGeom>
              <a:avLst/>
              <a:gdLst/>
              <a:ahLst/>
              <a:cxnLst/>
              <a:rect l="l" t="t" r="r" b="b"/>
              <a:pathLst>
                <a:path w="3314065" h="797560">
                  <a:moveTo>
                    <a:pt x="3313631" y="0"/>
                  </a:moveTo>
                  <a:lnTo>
                    <a:pt x="249036" y="0"/>
                  </a:lnTo>
                  <a:lnTo>
                    <a:pt x="0" y="797477"/>
                  </a:lnTo>
                  <a:lnTo>
                    <a:pt x="3064594" y="797477"/>
                  </a:lnTo>
                  <a:lnTo>
                    <a:pt x="3313631" y="0"/>
                  </a:lnTo>
                  <a:close/>
                </a:path>
              </a:pathLst>
            </a:custGeom>
            <a:solidFill>
              <a:srgbClr val="ED1C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218756" y="10635122"/>
            <a:ext cx="7934283" cy="175261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6693"/>
              </a:lnSpc>
              <a:spcBef>
                <a:spcPts val="267"/>
              </a:spcBef>
            </a:pPr>
            <a:r>
              <a:rPr sz="5600" spc="-80" dirty="0">
                <a:solidFill>
                  <a:srgbClr val="FFFFFF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</a:t>
            </a:r>
            <a:r>
              <a:rPr lang="tr-TR" sz="5600" spc="-80" dirty="0">
                <a:solidFill>
                  <a:srgbClr val="FFFFFF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sz="5600" spc="-27" dirty="0">
                <a:solidFill>
                  <a:srgbClr val="FFFFFF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İstanbul</a:t>
            </a:r>
            <a:endParaRPr sz="56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marL="33867">
              <a:lnSpc>
                <a:spcPts val="6693"/>
              </a:lnSpc>
            </a:pPr>
            <a:r>
              <a:rPr sz="5600" b="1" spc="213" dirty="0">
                <a:solidFill>
                  <a:srgbClr val="FFFFFF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Yerleşkesi</a:t>
            </a:r>
            <a:endParaRPr sz="56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318455" y="7159392"/>
            <a:ext cx="1488440" cy="1673013"/>
            <a:chOff x="1994420" y="2684772"/>
            <a:chExt cx="558165" cy="627380"/>
          </a:xfrm>
        </p:grpSpPr>
        <p:sp>
          <p:nvSpPr>
            <p:cNvPr id="50" name="object 50"/>
            <p:cNvSpPr/>
            <p:nvPr/>
          </p:nvSpPr>
          <p:spPr>
            <a:xfrm>
              <a:off x="1994420" y="2684779"/>
              <a:ext cx="544830" cy="627380"/>
            </a:xfrm>
            <a:custGeom>
              <a:avLst/>
              <a:gdLst/>
              <a:ahLst/>
              <a:cxnLst/>
              <a:rect l="l" t="t" r="r" b="b"/>
              <a:pathLst>
                <a:path w="544830" h="627379">
                  <a:moveTo>
                    <a:pt x="544309" y="391718"/>
                  </a:moveTo>
                  <a:lnTo>
                    <a:pt x="539534" y="344309"/>
                  </a:lnTo>
                  <a:lnTo>
                    <a:pt x="525830" y="300164"/>
                  </a:lnTo>
                  <a:lnTo>
                    <a:pt x="504139" y="260197"/>
                  </a:lnTo>
                  <a:lnTo>
                    <a:pt x="475411" y="225386"/>
                  </a:lnTo>
                  <a:lnTo>
                    <a:pt x="440601" y="196659"/>
                  </a:lnTo>
                  <a:lnTo>
                    <a:pt x="400646" y="174967"/>
                  </a:lnTo>
                  <a:lnTo>
                    <a:pt x="398589" y="174332"/>
                  </a:lnTo>
                  <a:lnTo>
                    <a:pt x="523836" y="11137"/>
                  </a:lnTo>
                  <a:lnTo>
                    <a:pt x="509320" y="0"/>
                  </a:lnTo>
                  <a:lnTo>
                    <a:pt x="379958" y="168554"/>
                  </a:lnTo>
                  <a:lnTo>
                    <a:pt x="357289" y="161518"/>
                  </a:lnTo>
                  <a:lnTo>
                    <a:pt x="456958" y="32346"/>
                  </a:lnTo>
                  <a:lnTo>
                    <a:pt x="442506" y="21196"/>
                  </a:lnTo>
                  <a:lnTo>
                    <a:pt x="336016" y="159207"/>
                  </a:lnTo>
                  <a:lnTo>
                    <a:pt x="309079" y="156489"/>
                  </a:lnTo>
                  <a:lnTo>
                    <a:pt x="261670" y="161264"/>
                  </a:lnTo>
                  <a:lnTo>
                    <a:pt x="217512" y="174967"/>
                  </a:lnTo>
                  <a:lnTo>
                    <a:pt x="177558" y="196659"/>
                  </a:lnTo>
                  <a:lnTo>
                    <a:pt x="142748" y="225386"/>
                  </a:lnTo>
                  <a:lnTo>
                    <a:pt x="114020" y="260197"/>
                  </a:lnTo>
                  <a:lnTo>
                    <a:pt x="92329" y="300164"/>
                  </a:lnTo>
                  <a:lnTo>
                    <a:pt x="78625" y="344309"/>
                  </a:lnTo>
                  <a:lnTo>
                    <a:pt x="73850" y="391718"/>
                  </a:lnTo>
                  <a:lnTo>
                    <a:pt x="78625" y="439127"/>
                  </a:lnTo>
                  <a:lnTo>
                    <a:pt x="90500" y="477418"/>
                  </a:lnTo>
                  <a:lnTo>
                    <a:pt x="0" y="594715"/>
                  </a:lnTo>
                  <a:lnTo>
                    <a:pt x="14439" y="605866"/>
                  </a:lnTo>
                  <a:lnTo>
                    <a:pt x="99212" y="495985"/>
                  </a:lnTo>
                  <a:lnTo>
                    <a:pt x="114020" y="523240"/>
                  </a:lnTo>
                  <a:lnTo>
                    <a:pt x="142748" y="558063"/>
                  </a:lnTo>
                  <a:lnTo>
                    <a:pt x="177558" y="586778"/>
                  </a:lnTo>
                  <a:lnTo>
                    <a:pt x="217512" y="608469"/>
                  </a:lnTo>
                  <a:lnTo>
                    <a:pt x="261670" y="622173"/>
                  </a:lnTo>
                  <a:lnTo>
                    <a:pt x="309079" y="626960"/>
                  </a:lnTo>
                  <a:lnTo>
                    <a:pt x="356489" y="622173"/>
                  </a:lnTo>
                  <a:lnTo>
                    <a:pt x="400646" y="608469"/>
                  </a:lnTo>
                  <a:lnTo>
                    <a:pt x="440601" y="586778"/>
                  </a:lnTo>
                  <a:lnTo>
                    <a:pt x="475411" y="558063"/>
                  </a:lnTo>
                  <a:lnTo>
                    <a:pt x="504139" y="523240"/>
                  </a:lnTo>
                  <a:lnTo>
                    <a:pt x="525830" y="483285"/>
                  </a:lnTo>
                  <a:lnTo>
                    <a:pt x="539534" y="439127"/>
                  </a:lnTo>
                  <a:lnTo>
                    <a:pt x="544309" y="391718"/>
                  </a:lnTo>
                  <a:close/>
                </a:path>
              </a:pathLst>
            </a:custGeom>
            <a:solidFill>
              <a:srgbClr val="ED1C26"/>
            </a:solidFill>
          </p:spPr>
          <p:txBody>
            <a:bodyPr wrap="square" lIns="0" tIns="0" rIns="0" bIns="0" rtlCol="0"/>
            <a:lstStyle/>
            <a:p>
              <a:endParaRPr sz="6400" dirty="0"/>
            </a:p>
          </p:txBody>
        </p:sp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17940" y="2975372"/>
              <a:ext cx="434400" cy="1824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A9A1-8554-1157-A2C2-6BE58A93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>
            <a:extLst>
              <a:ext uri="{FF2B5EF4-FFF2-40B4-BE49-F238E27FC236}">
                <a16:creationId xmlns:a16="http://schemas.microsoft.com/office/drawing/2014/main" id="{477826D6-0FE1-D124-710F-D3A3F2DDB601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D0F05AF7-B1DA-4E26-AA7D-3D7492299D54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33" name="object 31">
            <a:extLst>
              <a:ext uri="{FF2B5EF4-FFF2-40B4-BE49-F238E27FC236}">
                <a16:creationId xmlns:a16="http://schemas.microsoft.com/office/drawing/2014/main" id="{CA4D6FDC-6AAC-E335-4E5E-A5A036D81156}"/>
              </a:ext>
            </a:extLst>
          </p:cNvPr>
          <p:cNvSpPr txBox="1"/>
          <p:nvPr/>
        </p:nvSpPr>
        <p:spPr>
          <a:xfrm>
            <a:off x="17785862" y="10399781"/>
            <a:ext cx="4763839" cy="119348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R="13547">
              <a:spcBef>
                <a:spcPts val="267"/>
              </a:spcBef>
            </a:pPr>
            <a:r>
              <a:rPr lang="tr-TR" b="1" spc="13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468 </a:t>
            </a:r>
            <a:r>
              <a:rPr b="1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ARGE</a:t>
            </a:r>
            <a:r>
              <a:rPr b="1" spc="2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b="1" spc="10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FİRMASI</a:t>
            </a:r>
            <a:r>
              <a:rPr lang="tr-TR" b="1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</a:p>
          <a:p>
            <a:pPr marR="13547">
              <a:spcBef>
                <a:spcPts val="267"/>
              </a:spcBef>
            </a:pPr>
            <a:r>
              <a:rPr lang="tr-TR" b="1" spc="-22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10250 </a:t>
            </a:r>
            <a:r>
              <a:rPr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AR-</a:t>
            </a:r>
            <a:r>
              <a:rPr b="1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GE</a:t>
            </a:r>
            <a:r>
              <a:rPr b="1" spc="-8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b="1" spc="12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MÜHENDİSİ</a:t>
            </a:r>
            <a:endParaRPr b="1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marL="985532">
              <a:spcBef>
                <a:spcPts val="67"/>
              </a:spcBef>
            </a:pPr>
            <a:r>
              <a:rPr lang="tr-TR" b="1" spc="-29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3747  </a:t>
            </a:r>
            <a:r>
              <a:rPr b="1" spc="-16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MİLLİ</a:t>
            </a:r>
            <a:r>
              <a:rPr b="1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b="1" spc="-2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PROJE</a:t>
            </a:r>
            <a:endParaRPr b="1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pic>
        <p:nvPicPr>
          <p:cNvPr id="34" name="Resim 33" descr="ekran görüntüsü, çizgi, uzay, boşluk, mekan içeren bir resim&#10;&#10;Açıklama otomatik olarak oluşturuldu">
            <a:extLst>
              <a:ext uri="{FF2B5EF4-FFF2-40B4-BE49-F238E27FC236}">
                <a16:creationId xmlns:a16="http://schemas.microsoft.com/office/drawing/2014/main" id="{61518EC2-73A6-9DFD-71AD-B1192C619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4932915"/>
            <a:ext cx="20623467" cy="5048853"/>
          </a:xfrm>
          <a:prstGeom prst="rect">
            <a:avLst/>
          </a:prstGeom>
        </p:spPr>
      </p:pic>
      <p:sp>
        <p:nvSpPr>
          <p:cNvPr id="35" name="object 15">
            <a:extLst>
              <a:ext uri="{FF2B5EF4-FFF2-40B4-BE49-F238E27FC236}">
                <a16:creationId xmlns:a16="http://schemas.microsoft.com/office/drawing/2014/main" id="{B8E5F2BD-2543-79F7-D59A-F17741154DC0}"/>
              </a:ext>
            </a:extLst>
          </p:cNvPr>
          <p:cNvSpPr txBox="1"/>
          <p:nvPr/>
        </p:nvSpPr>
        <p:spPr>
          <a:xfrm>
            <a:off x="2675361" y="7156160"/>
            <a:ext cx="2406099" cy="369906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12258">
              <a:spcBef>
                <a:spcPts val="267"/>
              </a:spcBef>
            </a:pPr>
            <a:r>
              <a:rPr sz="2133" b="1" spc="29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2001</a:t>
            </a:r>
            <a:endParaRPr sz="2133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id="{6D8D34DF-573E-AE07-62B0-F356A994D8FD}"/>
              </a:ext>
            </a:extLst>
          </p:cNvPr>
          <p:cNvSpPr txBox="1"/>
          <p:nvPr/>
        </p:nvSpPr>
        <p:spPr>
          <a:xfrm>
            <a:off x="5009301" y="7130960"/>
            <a:ext cx="232552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12258">
              <a:spcBef>
                <a:spcPts val="267"/>
              </a:spcBef>
            </a:pPr>
            <a:r>
              <a:rPr sz="2133" b="1" spc="29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2010</a:t>
            </a:r>
            <a:endParaRPr sz="2133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7" name="object 17">
            <a:extLst>
              <a:ext uri="{FF2B5EF4-FFF2-40B4-BE49-F238E27FC236}">
                <a16:creationId xmlns:a16="http://schemas.microsoft.com/office/drawing/2014/main" id="{9653F81F-6314-AE96-BFAD-CC384340A841}"/>
              </a:ext>
            </a:extLst>
          </p:cNvPr>
          <p:cNvSpPr txBox="1"/>
          <p:nvPr/>
        </p:nvSpPr>
        <p:spPr>
          <a:xfrm>
            <a:off x="7238343" y="7130960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03791">
              <a:spcBef>
                <a:spcPts val="267"/>
              </a:spcBef>
            </a:pPr>
            <a:r>
              <a:rPr sz="2133" b="1" spc="227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2013</a:t>
            </a:r>
            <a:endParaRPr sz="2133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8" name="object 18">
            <a:extLst>
              <a:ext uri="{FF2B5EF4-FFF2-40B4-BE49-F238E27FC236}">
                <a16:creationId xmlns:a16="http://schemas.microsoft.com/office/drawing/2014/main" id="{BBCA1AFD-CD32-DFF2-4691-7E98621AB2E0}"/>
              </a:ext>
            </a:extLst>
          </p:cNvPr>
          <p:cNvSpPr txBox="1"/>
          <p:nvPr/>
        </p:nvSpPr>
        <p:spPr>
          <a:xfrm>
            <a:off x="9395226" y="7130960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391937">
              <a:spcBef>
                <a:spcPts val="267"/>
              </a:spcBef>
            </a:pPr>
            <a:r>
              <a:rPr sz="2133" b="1" spc="227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2014</a:t>
            </a:r>
            <a:endParaRPr sz="2133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30195C6C-F2D8-4F5A-CBC9-70CA48DA7B42}"/>
              </a:ext>
            </a:extLst>
          </p:cNvPr>
          <p:cNvSpPr txBox="1"/>
          <p:nvPr/>
        </p:nvSpPr>
        <p:spPr>
          <a:xfrm>
            <a:off x="11624269" y="7130960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383471">
              <a:spcBef>
                <a:spcPts val="267"/>
              </a:spcBef>
            </a:pPr>
            <a:r>
              <a:rPr sz="2133" b="1" spc="227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2016</a:t>
            </a:r>
            <a:endParaRPr sz="2133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DD3D6D74-ED3B-C27A-39B7-708E2AF0A947}"/>
              </a:ext>
            </a:extLst>
          </p:cNvPr>
          <p:cNvSpPr txBox="1"/>
          <p:nvPr/>
        </p:nvSpPr>
        <p:spPr>
          <a:xfrm>
            <a:off x="13853309" y="7130960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08871">
              <a:spcBef>
                <a:spcPts val="267"/>
              </a:spcBef>
            </a:pPr>
            <a:r>
              <a:rPr sz="2133" b="1" spc="187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2017</a:t>
            </a:r>
            <a:endParaRPr sz="2133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1" name="object 21">
            <a:extLst>
              <a:ext uri="{FF2B5EF4-FFF2-40B4-BE49-F238E27FC236}">
                <a16:creationId xmlns:a16="http://schemas.microsoft.com/office/drawing/2014/main" id="{38A1B3C6-BD6A-404B-ACA5-E3C287F3936F}"/>
              </a:ext>
            </a:extLst>
          </p:cNvPr>
          <p:cNvSpPr txBox="1"/>
          <p:nvPr/>
        </p:nvSpPr>
        <p:spPr>
          <a:xfrm>
            <a:off x="16082351" y="7130960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312350">
              <a:spcBef>
                <a:spcPts val="267"/>
              </a:spcBef>
            </a:pPr>
            <a:r>
              <a:rPr sz="2133" b="1" spc="227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2019</a:t>
            </a:r>
            <a:endParaRPr sz="2133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2" name="object 22">
            <a:extLst>
              <a:ext uri="{FF2B5EF4-FFF2-40B4-BE49-F238E27FC236}">
                <a16:creationId xmlns:a16="http://schemas.microsoft.com/office/drawing/2014/main" id="{2BBF5697-DF6E-EF35-2750-0CCA0184E414}"/>
              </a:ext>
            </a:extLst>
          </p:cNvPr>
          <p:cNvSpPr txBox="1"/>
          <p:nvPr/>
        </p:nvSpPr>
        <p:spPr>
          <a:xfrm>
            <a:off x="18311394" y="7130961"/>
            <a:ext cx="299550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R="179496" algn="r">
              <a:spcBef>
                <a:spcPts val="267"/>
              </a:spcBef>
            </a:pPr>
            <a:r>
              <a:rPr sz="2133" b="1" spc="36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2023</a:t>
            </a:r>
            <a:endParaRPr sz="2133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3" name="object 23">
            <a:extLst>
              <a:ext uri="{FF2B5EF4-FFF2-40B4-BE49-F238E27FC236}">
                <a16:creationId xmlns:a16="http://schemas.microsoft.com/office/drawing/2014/main" id="{58B7E454-F7FF-667A-84F4-6B2003294259}"/>
              </a:ext>
            </a:extLst>
          </p:cNvPr>
          <p:cNvSpPr txBox="1"/>
          <p:nvPr/>
        </p:nvSpPr>
        <p:spPr>
          <a:xfrm>
            <a:off x="15493524" y="8405703"/>
            <a:ext cx="1533457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14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2.</a:t>
            </a:r>
            <a:r>
              <a:rPr b="1" spc="10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b="1" spc="28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ETAP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marL="33867"/>
            <a:r>
              <a:rPr spc="16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AÇILIŞI</a:t>
            </a:r>
            <a:endParaRPr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4" name="object 24">
            <a:extLst>
              <a:ext uri="{FF2B5EF4-FFF2-40B4-BE49-F238E27FC236}">
                <a16:creationId xmlns:a16="http://schemas.microsoft.com/office/drawing/2014/main" id="{F1FC6C71-F052-FF40-0470-A70691A9609F}"/>
              </a:ext>
            </a:extLst>
          </p:cNvPr>
          <p:cNvSpPr txBox="1"/>
          <p:nvPr/>
        </p:nvSpPr>
        <p:spPr>
          <a:xfrm>
            <a:off x="8682630" y="5380462"/>
            <a:ext cx="1921031" cy="785686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-2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1.</a:t>
            </a:r>
            <a:r>
              <a:rPr b="1" spc="-10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b="1" spc="28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ETAP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marL="33867">
              <a:spcBef>
                <a:spcPts val="67"/>
              </a:spcBef>
            </a:pPr>
            <a:r>
              <a:rPr spc="16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AÇILIŞI</a:t>
            </a:r>
            <a:endParaRPr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5" name="object 25">
            <a:extLst>
              <a:ext uri="{FF2B5EF4-FFF2-40B4-BE49-F238E27FC236}">
                <a16:creationId xmlns:a16="http://schemas.microsoft.com/office/drawing/2014/main" id="{B144DB6B-D402-BCBF-2C7B-A3303AD66698}"/>
              </a:ext>
            </a:extLst>
          </p:cNvPr>
          <p:cNvSpPr txBox="1"/>
          <p:nvPr/>
        </p:nvSpPr>
        <p:spPr>
          <a:xfrm>
            <a:off x="6166182" y="8405701"/>
            <a:ext cx="2516448" cy="1141167"/>
          </a:xfrm>
          <a:prstGeom prst="rect">
            <a:avLst/>
          </a:prstGeom>
        </p:spPr>
        <p:txBody>
          <a:bodyPr vert="horz" wrap="square" lIns="0" tIns="28787" rIns="0" bIns="0" rtlCol="0">
            <a:spAutoFit/>
          </a:bodyPr>
          <a:lstStyle/>
          <a:p>
            <a:pPr marL="33867" marR="13547">
              <a:lnSpc>
                <a:spcPct val="101099"/>
              </a:lnSpc>
              <a:spcBef>
                <a:spcPts val="227"/>
              </a:spcBef>
            </a:pPr>
            <a:r>
              <a:rPr b="1" spc="33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 </a:t>
            </a:r>
            <a:r>
              <a:rPr b="1" spc="29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İSTANBUL </a:t>
            </a:r>
            <a:r>
              <a:rPr spc="16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KURULUŞU</a:t>
            </a:r>
            <a:endParaRPr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6" name="object 26">
            <a:extLst>
              <a:ext uri="{FF2B5EF4-FFF2-40B4-BE49-F238E27FC236}">
                <a16:creationId xmlns:a16="http://schemas.microsoft.com/office/drawing/2014/main" id="{83FF4D37-4F50-8CD8-BC94-21D9D07DE2C5}"/>
              </a:ext>
            </a:extLst>
          </p:cNvPr>
          <p:cNvSpPr txBox="1"/>
          <p:nvPr/>
        </p:nvSpPr>
        <p:spPr>
          <a:xfrm>
            <a:off x="4178023" y="5341443"/>
            <a:ext cx="1827322" cy="1141167"/>
          </a:xfrm>
          <a:prstGeom prst="rect">
            <a:avLst/>
          </a:prstGeom>
        </p:spPr>
        <p:txBody>
          <a:bodyPr vert="horz" wrap="square" lIns="0" tIns="28787" rIns="0" bIns="0" rtlCol="0">
            <a:spAutoFit/>
          </a:bodyPr>
          <a:lstStyle/>
          <a:p>
            <a:pPr marL="33867" marR="13547">
              <a:lnSpc>
                <a:spcPct val="101099"/>
              </a:lnSpc>
              <a:spcBef>
                <a:spcPts val="227"/>
              </a:spcBef>
            </a:pPr>
            <a:r>
              <a:rPr b="1" spc="28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SABİHA </a:t>
            </a:r>
            <a:r>
              <a:rPr b="1" spc="41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GÖKÇEN </a:t>
            </a:r>
            <a:r>
              <a:rPr spc="16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AÇILIŞI</a:t>
            </a:r>
            <a:endParaRPr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7" name="object 27">
            <a:extLst>
              <a:ext uri="{FF2B5EF4-FFF2-40B4-BE49-F238E27FC236}">
                <a16:creationId xmlns:a16="http://schemas.microsoft.com/office/drawing/2014/main" id="{2FB77719-40D3-B846-2535-0B57754E624A}"/>
              </a:ext>
            </a:extLst>
          </p:cNvPr>
          <p:cNvSpPr txBox="1"/>
          <p:nvPr/>
        </p:nvSpPr>
        <p:spPr>
          <a:xfrm>
            <a:off x="2031106" y="8405703"/>
            <a:ext cx="1746614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25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İTEP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marL="33867"/>
            <a:r>
              <a:rPr spc="25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PROJESİ</a:t>
            </a:r>
            <a:endParaRPr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8" name="object 28">
            <a:extLst>
              <a:ext uri="{FF2B5EF4-FFF2-40B4-BE49-F238E27FC236}">
                <a16:creationId xmlns:a16="http://schemas.microsoft.com/office/drawing/2014/main" id="{965291F5-A1D4-83F0-FF2B-89E9BC9A7CE6}"/>
              </a:ext>
            </a:extLst>
          </p:cNvPr>
          <p:cNvSpPr txBox="1"/>
          <p:nvPr/>
        </p:nvSpPr>
        <p:spPr>
          <a:xfrm>
            <a:off x="16786304" y="5350928"/>
            <a:ext cx="3381478" cy="718872"/>
          </a:xfrm>
          <a:prstGeom prst="rect">
            <a:avLst/>
          </a:prstGeom>
        </p:spPr>
        <p:txBody>
          <a:bodyPr vert="horz" wrap="square" lIns="0" tIns="49107" rIns="0" bIns="0" rtlCol="0">
            <a:spAutoFit/>
          </a:bodyPr>
          <a:lstStyle/>
          <a:p>
            <a:pPr marL="33867">
              <a:spcBef>
                <a:spcPts val="387"/>
              </a:spcBef>
            </a:pPr>
            <a:r>
              <a:rPr sz="2133" b="1" spc="17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312</a:t>
            </a:r>
            <a:r>
              <a:rPr sz="2133" b="1" spc="16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sz="2133" b="1" spc="4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ARGE</a:t>
            </a:r>
            <a:r>
              <a:rPr sz="2133" b="1" spc="18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sz="2133"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FİRMASI</a:t>
            </a:r>
            <a:endParaRPr sz="2133" b="1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marL="33867">
              <a:spcBef>
                <a:spcPts val="133"/>
              </a:spcBef>
            </a:pPr>
            <a:r>
              <a:rPr sz="2133" b="1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2317</a:t>
            </a:r>
            <a:r>
              <a:rPr sz="2133" b="1" spc="18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sz="2133" b="1" spc="147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MİLLİ</a:t>
            </a:r>
            <a:r>
              <a:rPr sz="2133" b="1" spc="173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sz="2133" b="1" spc="267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PROJE</a:t>
            </a:r>
            <a:endParaRPr sz="2133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50" name="object 29">
            <a:extLst>
              <a:ext uri="{FF2B5EF4-FFF2-40B4-BE49-F238E27FC236}">
                <a16:creationId xmlns:a16="http://schemas.microsoft.com/office/drawing/2014/main" id="{568B109F-6BC6-0360-85B2-0BE4A151446B}"/>
              </a:ext>
            </a:extLst>
          </p:cNvPr>
          <p:cNvSpPr txBox="1"/>
          <p:nvPr/>
        </p:nvSpPr>
        <p:spPr>
          <a:xfrm>
            <a:off x="13340902" y="5438980"/>
            <a:ext cx="1332725" cy="785686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175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marL="33867">
              <a:spcBef>
                <a:spcPts val="67"/>
              </a:spcBef>
            </a:pPr>
            <a:r>
              <a:rPr spc="12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FİRMA</a:t>
            </a:r>
            <a:endParaRPr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51" name="object 30">
            <a:extLst>
              <a:ext uri="{FF2B5EF4-FFF2-40B4-BE49-F238E27FC236}">
                <a16:creationId xmlns:a16="http://schemas.microsoft.com/office/drawing/2014/main" id="{5C4D4CAD-EF62-4832-04E3-363D3F8ECF4A}"/>
              </a:ext>
            </a:extLst>
          </p:cNvPr>
          <p:cNvSpPr txBox="1"/>
          <p:nvPr/>
        </p:nvSpPr>
        <p:spPr>
          <a:xfrm>
            <a:off x="10504587" y="8405701"/>
            <a:ext cx="2582671" cy="1141167"/>
          </a:xfrm>
          <a:prstGeom prst="rect">
            <a:avLst/>
          </a:prstGeom>
        </p:spPr>
        <p:txBody>
          <a:bodyPr vert="horz" wrap="square" lIns="0" tIns="28787" rIns="0" bIns="0" rtlCol="0">
            <a:spAutoFit/>
          </a:bodyPr>
          <a:lstStyle/>
          <a:p>
            <a:pPr marL="33867" marR="13547">
              <a:lnSpc>
                <a:spcPct val="101099"/>
              </a:lnSpc>
              <a:spcBef>
                <a:spcPts val="227"/>
              </a:spcBef>
            </a:pPr>
            <a:r>
              <a:rPr b="1" spc="37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CUBE </a:t>
            </a:r>
            <a:r>
              <a:rPr b="1" spc="28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INCUBATION </a:t>
            </a:r>
            <a:r>
              <a:rPr spc="16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KURULUŞU</a:t>
            </a:r>
            <a:endParaRPr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52" name="object 32">
            <a:extLst>
              <a:ext uri="{FF2B5EF4-FFF2-40B4-BE49-F238E27FC236}">
                <a16:creationId xmlns:a16="http://schemas.microsoft.com/office/drawing/2014/main" id="{5E5B61F1-DB9D-4CD8-2F56-CF40AB783727}"/>
              </a:ext>
            </a:extLst>
          </p:cNvPr>
          <p:cNvSpPr txBox="1"/>
          <p:nvPr/>
        </p:nvSpPr>
        <p:spPr>
          <a:xfrm>
            <a:off x="21723154" y="7081532"/>
            <a:ext cx="1305647" cy="52664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3200" b="1" spc="36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0000600000000000000" pitchFamily="2" charset="-94"/>
                <a:cs typeface="Poppins Medium" panose="00000600000000000000" pitchFamily="2" charset="-94"/>
              </a:rPr>
              <a:t>2024</a:t>
            </a:r>
            <a:endParaRPr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53" name="object 36">
            <a:extLst>
              <a:ext uri="{FF2B5EF4-FFF2-40B4-BE49-F238E27FC236}">
                <a16:creationId xmlns:a16="http://schemas.microsoft.com/office/drawing/2014/main" id="{3B715A21-49F5-6CD5-527D-F91AF3174425}"/>
              </a:ext>
            </a:extLst>
          </p:cNvPr>
          <p:cNvSpPr txBox="1">
            <a:spLocks/>
          </p:cNvSpPr>
          <p:nvPr/>
        </p:nvSpPr>
        <p:spPr>
          <a:xfrm>
            <a:off x="2385949" y="2016760"/>
            <a:ext cx="58589333" cy="220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16="http://schemas.microsoft.com/office/drawing/2014/main" xmlns:p14="http://schemas.microsoft.com/office/powerpoint/2010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33867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3867" hangingPunct="1">
              <a:lnSpc>
                <a:spcPts val="7160"/>
              </a:lnSpc>
              <a:spcBef>
                <a:spcPts val="267"/>
              </a:spcBef>
            </a:pPr>
            <a:r>
              <a:rPr lang="tr-TR" sz="6600" spc="373" dirty="0">
                <a:latin typeface="Poppins Medium" panose="00000600000000000000" pitchFamily="2" charset="-94"/>
                <a:cs typeface="Poppins Medium" panose="00000600000000000000" pitchFamily="2" charset="-94"/>
              </a:rPr>
              <a:t>Teknopark</a:t>
            </a:r>
            <a:r>
              <a:rPr lang="tr-TR" sz="6600" spc="-507" dirty="0"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lang="tr-TR" sz="6600" spc="440" dirty="0">
                <a:latin typeface="Poppins Medium" panose="00000600000000000000" pitchFamily="2" charset="-94"/>
                <a:cs typeface="Poppins Medium" panose="00000600000000000000" pitchFamily="2" charset="-94"/>
              </a:rPr>
              <a:t>İstanbul</a:t>
            </a:r>
          </a:p>
          <a:p>
            <a:pPr marL="33867" hangingPunct="1">
              <a:lnSpc>
                <a:spcPts val="9720"/>
              </a:lnSpc>
            </a:pPr>
            <a:r>
              <a:rPr lang="tr-TR" sz="7600" spc="36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Tarihçe</a:t>
            </a:r>
            <a:endParaRPr lang="tr-TR" sz="76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DC3CD3D-9C9A-7F92-3BF3-E06051178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  <p:sp>
        <p:nvSpPr>
          <p:cNvPr id="25" name="object 15">
            <a:extLst>
              <a:ext uri="{FF2B5EF4-FFF2-40B4-BE49-F238E27FC236}">
                <a16:creationId xmlns:a16="http://schemas.microsoft.com/office/drawing/2014/main" id="{B8E5F2BD-2543-79F7-D59A-F17741154DC0}"/>
              </a:ext>
            </a:extLst>
          </p:cNvPr>
          <p:cNvSpPr txBox="1"/>
          <p:nvPr/>
        </p:nvSpPr>
        <p:spPr>
          <a:xfrm>
            <a:off x="395337" y="7163637"/>
            <a:ext cx="2360598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12258">
              <a:spcBef>
                <a:spcPts val="267"/>
              </a:spcBef>
            </a:pPr>
            <a:r>
              <a:rPr lang="tr-TR" sz="2133" b="1" spc="29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1987</a:t>
            </a:r>
            <a:endParaRPr sz="2133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756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86373" y="6328619"/>
            <a:ext cx="0" cy="3579707"/>
          </a:xfrm>
          <a:custGeom>
            <a:avLst/>
            <a:gdLst/>
            <a:ahLst/>
            <a:cxnLst/>
            <a:rect l="l" t="t" r="r" b="b"/>
            <a:pathLst>
              <a:path h="1342389">
                <a:moveTo>
                  <a:pt x="0" y="0"/>
                </a:moveTo>
                <a:lnTo>
                  <a:pt x="1" y="134233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" name="object 3"/>
          <p:cNvSpPr/>
          <p:nvPr/>
        </p:nvSpPr>
        <p:spPr>
          <a:xfrm>
            <a:off x="5062683" y="6328619"/>
            <a:ext cx="0" cy="3579707"/>
          </a:xfrm>
          <a:custGeom>
            <a:avLst/>
            <a:gdLst/>
            <a:ahLst/>
            <a:cxnLst/>
            <a:rect l="l" t="t" r="r" b="b"/>
            <a:pathLst>
              <a:path h="1342389">
                <a:moveTo>
                  <a:pt x="0" y="0"/>
                </a:moveTo>
                <a:lnTo>
                  <a:pt x="1" y="134233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" name="object 4"/>
          <p:cNvSpPr/>
          <p:nvPr/>
        </p:nvSpPr>
        <p:spPr>
          <a:xfrm>
            <a:off x="12710061" y="6328619"/>
            <a:ext cx="0" cy="3579707"/>
          </a:xfrm>
          <a:custGeom>
            <a:avLst/>
            <a:gdLst/>
            <a:ahLst/>
            <a:cxnLst/>
            <a:rect l="l" t="t" r="r" b="b"/>
            <a:pathLst>
              <a:path h="1342389">
                <a:moveTo>
                  <a:pt x="0" y="0"/>
                </a:moveTo>
                <a:lnTo>
                  <a:pt x="1" y="134233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" name="object 5"/>
          <p:cNvSpPr/>
          <p:nvPr/>
        </p:nvSpPr>
        <p:spPr>
          <a:xfrm>
            <a:off x="16717040" y="6328619"/>
            <a:ext cx="0" cy="3579707"/>
          </a:xfrm>
          <a:custGeom>
            <a:avLst/>
            <a:gdLst/>
            <a:ahLst/>
            <a:cxnLst/>
            <a:rect l="l" t="t" r="r" b="b"/>
            <a:pathLst>
              <a:path h="1342389">
                <a:moveTo>
                  <a:pt x="0" y="0"/>
                </a:moveTo>
                <a:lnTo>
                  <a:pt x="1" y="134233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6" name="object 6"/>
          <p:cNvGrpSpPr/>
          <p:nvPr/>
        </p:nvGrpSpPr>
        <p:grpSpPr>
          <a:xfrm>
            <a:off x="2975837" y="5251399"/>
            <a:ext cx="19520747" cy="4658360"/>
            <a:chOff x="1115939" y="1969274"/>
            <a:chExt cx="7320280" cy="1746885"/>
          </a:xfrm>
        </p:grpSpPr>
        <p:sp>
          <p:nvSpPr>
            <p:cNvPr id="7" name="object 7"/>
            <p:cNvSpPr/>
            <p:nvPr/>
          </p:nvSpPr>
          <p:spPr>
            <a:xfrm>
              <a:off x="7720482" y="2373232"/>
              <a:ext cx="0" cy="1342390"/>
            </a:xfrm>
            <a:custGeom>
              <a:avLst/>
              <a:gdLst/>
              <a:ahLst/>
              <a:cxnLst/>
              <a:rect l="l" t="t" r="r" b="b"/>
              <a:pathLst>
                <a:path h="1342389">
                  <a:moveTo>
                    <a:pt x="0" y="0"/>
                  </a:moveTo>
                  <a:lnTo>
                    <a:pt x="1" y="134233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8" name="object 8"/>
            <p:cNvSpPr/>
            <p:nvPr/>
          </p:nvSpPr>
          <p:spPr>
            <a:xfrm>
              <a:off x="5460804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7" y="2148"/>
                  </a:lnTo>
                  <a:lnTo>
                    <a:pt x="673664" y="8595"/>
                  </a:lnTo>
                  <a:lnTo>
                    <a:pt x="629659" y="19339"/>
                  </a:lnTo>
                  <a:lnTo>
                    <a:pt x="586655" y="34381"/>
                  </a:lnTo>
                  <a:lnTo>
                    <a:pt x="544987" y="53720"/>
                  </a:lnTo>
                  <a:lnTo>
                    <a:pt x="504987" y="77357"/>
                  </a:lnTo>
                  <a:lnTo>
                    <a:pt x="466990" y="105292"/>
                  </a:lnTo>
                  <a:lnTo>
                    <a:pt x="431329" y="137524"/>
                  </a:lnTo>
                  <a:lnTo>
                    <a:pt x="137524" y="431330"/>
                  </a:lnTo>
                  <a:lnTo>
                    <a:pt x="105292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1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0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1" y="1059695"/>
                  </a:lnTo>
                  <a:lnTo>
                    <a:pt x="137524" y="1095356"/>
                  </a:lnTo>
                  <a:lnTo>
                    <a:pt x="431333" y="1389165"/>
                  </a:lnTo>
                  <a:lnTo>
                    <a:pt x="466994" y="1421397"/>
                  </a:lnTo>
                  <a:lnTo>
                    <a:pt x="504991" y="1449332"/>
                  </a:lnTo>
                  <a:lnTo>
                    <a:pt x="544990" y="1472969"/>
                  </a:lnTo>
                  <a:lnTo>
                    <a:pt x="586659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39" y="1524540"/>
                  </a:lnTo>
                  <a:lnTo>
                    <a:pt x="763346" y="1526689"/>
                  </a:lnTo>
                  <a:lnTo>
                    <a:pt x="808352" y="1524540"/>
                  </a:lnTo>
                  <a:lnTo>
                    <a:pt x="853024" y="1518094"/>
                  </a:lnTo>
                  <a:lnTo>
                    <a:pt x="897029" y="1507350"/>
                  </a:lnTo>
                  <a:lnTo>
                    <a:pt x="940033" y="1492308"/>
                  </a:lnTo>
                  <a:lnTo>
                    <a:pt x="981702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9" y="1389165"/>
                  </a:lnTo>
                  <a:lnTo>
                    <a:pt x="1389165" y="1095358"/>
                  </a:lnTo>
                  <a:lnTo>
                    <a:pt x="1421397" y="1059698"/>
                  </a:lnTo>
                  <a:lnTo>
                    <a:pt x="1449331" y="1021701"/>
                  </a:lnTo>
                  <a:lnTo>
                    <a:pt x="1472968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9" y="544991"/>
                  </a:lnTo>
                  <a:lnTo>
                    <a:pt x="1449332" y="504991"/>
                  </a:lnTo>
                  <a:lnTo>
                    <a:pt x="1421397" y="466994"/>
                  </a:lnTo>
                  <a:lnTo>
                    <a:pt x="1389165" y="431334"/>
                  </a:lnTo>
                  <a:lnTo>
                    <a:pt x="1095355" y="137524"/>
                  </a:lnTo>
                  <a:lnTo>
                    <a:pt x="1059695" y="105292"/>
                  </a:lnTo>
                  <a:lnTo>
                    <a:pt x="1021698" y="77357"/>
                  </a:lnTo>
                  <a:lnTo>
                    <a:pt x="981698" y="53720"/>
                  </a:lnTo>
                  <a:lnTo>
                    <a:pt x="940030" y="34381"/>
                  </a:lnTo>
                  <a:lnTo>
                    <a:pt x="897026" y="19339"/>
                  </a:lnTo>
                  <a:lnTo>
                    <a:pt x="853022" y="8595"/>
                  </a:lnTo>
                  <a:lnTo>
                    <a:pt x="808349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" name="object 9"/>
            <p:cNvSpPr/>
            <p:nvPr/>
          </p:nvSpPr>
          <p:spPr>
            <a:xfrm>
              <a:off x="6909094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6" y="2148"/>
                  </a:lnTo>
                  <a:lnTo>
                    <a:pt x="673664" y="8595"/>
                  </a:lnTo>
                  <a:lnTo>
                    <a:pt x="629659" y="19339"/>
                  </a:lnTo>
                  <a:lnTo>
                    <a:pt x="586656" y="34381"/>
                  </a:lnTo>
                  <a:lnTo>
                    <a:pt x="544987" y="53720"/>
                  </a:lnTo>
                  <a:lnTo>
                    <a:pt x="504988" y="77357"/>
                  </a:lnTo>
                  <a:lnTo>
                    <a:pt x="466991" y="105292"/>
                  </a:lnTo>
                  <a:lnTo>
                    <a:pt x="431330" y="137524"/>
                  </a:lnTo>
                  <a:lnTo>
                    <a:pt x="137523" y="431330"/>
                  </a:lnTo>
                  <a:lnTo>
                    <a:pt x="105291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0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0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1" y="1059695"/>
                  </a:lnTo>
                  <a:lnTo>
                    <a:pt x="137523" y="1095356"/>
                  </a:lnTo>
                  <a:lnTo>
                    <a:pt x="431333" y="1389165"/>
                  </a:lnTo>
                  <a:lnTo>
                    <a:pt x="466993" y="1421397"/>
                  </a:lnTo>
                  <a:lnTo>
                    <a:pt x="504990" y="1449332"/>
                  </a:lnTo>
                  <a:lnTo>
                    <a:pt x="544990" y="1472969"/>
                  </a:lnTo>
                  <a:lnTo>
                    <a:pt x="586658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39" y="1524540"/>
                  </a:lnTo>
                  <a:lnTo>
                    <a:pt x="763345" y="1526689"/>
                  </a:lnTo>
                  <a:lnTo>
                    <a:pt x="808351" y="1524540"/>
                  </a:lnTo>
                  <a:lnTo>
                    <a:pt x="853024" y="1518094"/>
                  </a:lnTo>
                  <a:lnTo>
                    <a:pt x="897029" y="1507350"/>
                  </a:lnTo>
                  <a:lnTo>
                    <a:pt x="940033" y="1492308"/>
                  </a:lnTo>
                  <a:lnTo>
                    <a:pt x="981701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9" y="1389165"/>
                  </a:lnTo>
                  <a:lnTo>
                    <a:pt x="1389164" y="1095358"/>
                  </a:lnTo>
                  <a:lnTo>
                    <a:pt x="1421397" y="1059698"/>
                  </a:lnTo>
                  <a:lnTo>
                    <a:pt x="1449331" y="1021701"/>
                  </a:lnTo>
                  <a:lnTo>
                    <a:pt x="1472968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8" y="544991"/>
                  </a:lnTo>
                  <a:lnTo>
                    <a:pt x="1449331" y="504991"/>
                  </a:lnTo>
                  <a:lnTo>
                    <a:pt x="1421397" y="466994"/>
                  </a:lnTo>
                  <a:lnTo>
                    <a:pt x="1389164" y="431334"/>
                  </a:lnTo>
                  <a:lnTo>
                    <a:pt x="1095355" y="137524"/>
                  </a:lnTo>
                  <a:lnTo>
                    <a:pt x="1059694" y="105292"/>
                  </a:lnTo>
                  <a:lnTo>
                    <a:pt x="1021697" y="77357"/>
                  </a:lnTo>
                  <a:lnTo>
                    <a:pt x="981698" y="53720"/>
                  </a:lnTo>
                  <a:lnTo>
                    <a:pt x="940030" y="34381"/>
                  </a:lnTo>
                  <a:lnTo>
                    <a:pt x="897026" y="19339"/>
                  </a:lnTo>
                  <a:lnTo>
                    <a:pt x="853021" y="8595"/>
                  </a:lnTo>
                  <a:lnTo>
                    <a:pt x="808349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012516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6" y="2148"/>
                  </a:lnTo>
                  <a:lnTo>
                    <a:pt x="673664" y="8595"/>
                  </a:lnTo>
                  <a:lnTo>
                    <a:pt x="629659" y="19339"/>
                  </a:lnTo>
                  <a:lnTo>
                    <a:pt x="586656" y="34381"/>
                  </a:lnTo>
                  <a:lnTo>
                    <a:pt x="544987" y="53720"/>
                  </a:lnTo>
                  <a:lnTo>
                    <a:pt x="504988" y="77357"/>
                  </a:lnTo>
                  <a:lnTo>
                    <a:pt x="466991" y="105292"/>
                  </a:lnTo>
                  <a:lnTo>
                    <a:pt x="431330" y="137524"/>
                  </a:lnTo>
                  <a:lnTo>
                    <a:pt x="137523" y="431330"/>
                  </a:lnTo>
                  <a:lnTo>
                    <a:pt x="105291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0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0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1" y="1059695"/>
                  </a:lnTo>
                  <a:lnTo>
                    <a:pt x="137523" y="1095356"/>
                  </a:lnTo>
                  <a:lnTo>
                    <a:pt x="431333" y="1389165"/>
                  </a:lnTo>
                  <a:lnTo>
                    <a:pt x="466993" y="1421397"/>
                  </a:lnTo>
                  <a:lnTo>
                    <a:pt x="504990" y="1449332"/>
                  </a:lnTo>
                  <a:lnTo>
                    <a:pt x="544990" y="1472969"/>
                  </a:lnTo>
                  <a:lnTo>
                    <a:pt x="586658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39" y="1524540"/>
                  </a:lnTo>
                  <a:lnTo>
                    <a:pt x="763345" y="1526689"/>
                  </a:lnTo>
                  <a:lnTo>
                    <a:pt x="808351" y="1524540"/>
                  </a:lnTo>
                  <a:lnTo>
                    <a:pt x="853024" y="1518094"/>
                  </a:lnTo>
                  <a:lnTo>
                    <a:pt x="897029" y="1507350"/>
                  </a:lnTo>
                  <a:lnTo>
                    <a:pt x="940033" y="1492308"/>
                  </a:lnTo>
                  <a:lnTo>
                    <a:pt x="981701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9" y="1389165"/>
                  </a:lnTo>
                  <a:lnTo>
                    <a:pt x="1389164" y="1095358"/>
                  </a:lnTo>
                  <a:lnTo>
                    <a:pt x="1421397" y="1059698"/>
                  </a:lnTo>
                  <a:lnTo>
                    <a:pt x="1449331" y="1021701"/>
                  </a:lnTo>
                  <a:lnTo>
                    <a:pt x="1472968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8" y="544991"/>
                  </a:lnTo>
                  <a:lnTo>
                    <a:pt x="1449331" y="504991"/>
                  </a:lnTo>
                  <a:lnTo>
                    <a:pt x="1421397" y="466994"/>
                  </a:lnTo>
                  <a:lnTo>
                    <a:pt x="1389164" y="431334"/>
                  </a:lnTo>
                  <a:lnTo>
                    <a:pt x="1095355" y="137524"/>
                  </a:lnTo>
                  <a:lnTo>
                    <a:pt x="1059694" y="105292"/>
                  </a:lnTo>
                  <a:lnTo>
                    <a:pt x="1021697" y="77357"/>
                  </a:lnTo>
                  <a:lnTo>
                    <a:pt x="981698" y="53720"/>
                  </a:lnTo>
                  <a:lnTo>
                    <a:pt x="940030" y="34381"/>
                  </a:lnTo>
                  <a:lnTo>
                    <a:pt x="897026" y="19339"/>
                  </a:lnTo>
                  <a:lnTo>
                    <a:pt x="853021" y="8595"/>
                  </a:lnTo>
                  <a:lnTo>
                    <a:pt x="808349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5939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6" y="2148"/>
                  </a:lnTo>
                  <a:lnTo>
                    <a:pt x="673664" y="8595"/>
                  </a:lnTo>
                  <a:lnTo>
                    <a:pt x="629659" y="19339"/>
                  </a:lnTo>
                  <a:lnTo>
                    <a:pt x="586655" y="34381"/>
                  </a:lnTo>
                  <a:lnTo>
                    <a:pt x="544987" y="53720"/>
                  </a:lnTo>
                  <a:lnTo>
                    <a:pt x="504987" y="77357"/>
                  </a:lnTo>
                  <a:lnTo>
                    <a:pt x="466991" y="105292"/>
                  </a:lnTo>
                  <a:lnTo>
                    <a:pt x="431330" y="137524"/>
                  </a:lnTo>
                  <a:lnTo>
                    <a:pt x="137524" y="431330"/>
                  </a:lnTo>
                  <a:lnTo>
                    <a:pt x="105291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1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0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1" y="1059695"/>
                  </a:lnTo>
                  <a:lnTo>
                    <a:pt x="137524" y="1095356"/>
                  </a:lnTo>
                  <a:lnTo>
                    <a:pt x="431333" y="1389165"/>
                  </a:lnTo>
                  <a:lnTo>
                    <a:pt x="466993" y="1421397"/>
                  </a:lnTo>
                  <a:lnTo>
                    <a:pt x="504990" y="1449332"/>
                  </a:lnTo>
                  <a:lnTo>
                    <a:pt x="544990" y="1472969"/>
                  </a:lnTo>
                  <a:lnTo>
                    <a:pt x="586659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40" y="1524540"/>
                  </a:lnTo>
                  <a:lnTo>
                    <a:pt x="763346" y="1526689"/>
                  </a:lnTo>
                  <a:lnTo>
                    <a:pt x="808352" y="1524540"/>
                  </a:lnTo>
                  <a:lnTo>
                    <a:pt x="853025" y="1518094"/>
                  </a:lnTo>
                  <a:lnTo>
                    <a:pt x="897030" y="1507350"/>
                  </a:lnTo>
                  <a:lnTo>
                    <a:pt x="940033" y="1492308"/>
                  </a:lnTo>
                  <a:lnTo>
                    <a:pt x="981702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8" y="1389165"/>
                  </a:lnTo>
                  <a:lnTo>
                    <a:pt x="1389165" y="1095358"/>
                  </a:lnTo>
                  <a:lnTo>
                    <a:pt x="1421397" y="1059698"/>
                  </a:lnTo>
                  <a:lnTo>
                    <a:pt x="1449332" y="1021701"/>
                  </a:lnTo>
                  <a:lnTo>
                    <a:pt x="1472969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9" y="544991"/>
                  </a:lnTo>
                  <a:lnTo>
                    <a:pt x="1449332" y="504991"/>
                  </a:lnTo>
                  <a:lnTo>
                    <a:pt x="1421397" y="466994"/>
                  </a:lnTo>
                  <a:lnTo>
                    <a:pt x="1389165" y="431334"/>
                  </a:lnTo>
                  <a:lnTo>
                    <a:pt x="1095356" y="137524"/>
                  </a:lnTo>
                  <a:lnTo>
                    <a:pt x="1059695" y="105292"/>
                  </a:lnTo>
                  <a:lnTo>
                    <a:pt x="1021698" y="77357"/>
                  </a:lnTo>
                  <a:lnTo>
                    <a:pt x="981698" y="53720"/>
                  </a:lnTo>
                  <a:lnTo>
                    <a:pt x="940030" y="34381"/>
                  </a:lnTo>
                  <a:lnTo>
                    <a:pt x="897026" y="19339"/>
                  </a:lnTo>
                  <a:lnTo>
                    <a:pt x="853021" y="8595"/>
                  </a:lnTo>
                  <a:lnTo>
                    <a:pt x="808349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FE0101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564227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7" y="2148"/>
                  </a:lnTo>
                  <a:lnTo>
                    <a:pt x="673665" y="8595"/>
                  </a:lnTo>
                  <a:lnTo>
                    <a:pt x="629660" y="19339"/>
                  </a:lnTo>
                  <a:lnTo>
                    <a:pt x="586656" y="34381"/>
                  </a:lnTo>
                  <a:lnTo>
                    <a:pt x="544987" y="53720"/>
                  </a:lnTo>
                  <a:lnTo>
                    <a:pt x="504988" y="77357"/>
                  </a:lnTo>
                  <a:lnTo>
                    <a:pt x="466991" y="105292"/>
                  </a:lnTo>
                  <a:lnTo>
                    <a:pt x="431330" y="137524"/>
                  </a:lnTo>
                  <a:lnTo>
                    <a:pt x="137524" y="431330"/>
                  </a:lnTo>
                  <a:lnTo>
                    <a:pt x="105292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1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1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2" y="1059695"/>
                  </a:lnTo>
                  <a:lnTo>
                    <a:pt x="137524" y="1095356"/>
                  </a:lnTo>
                  <a:lnTo>
                    <a:pt x="431332" y="1389165"/>
                  </a:lnTo>
                  <a:lnTo>
                    <a:pt x="466993" y="1421397"/>
                  </a:lnTo>
                  <a:lnTo>
                    <a:pt x="504990" y="1449332"/>
                  </a:lnTo>
                  <a:lnTo>
                    <a:pt x="544990" y="1472969"/>
                  </a:lnTo>
                  <a:lnTo>
                    <a:pt x="586658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40" y="1524540"/>
                  </a:lnTo>
                  <a:lnTo>
                    <a:pt x="763346" y="1526689"/>
                  </a:lnTo>
                  <a:lnTo>
                    <a:pt x="808352" y="1524540"/>
                  </a:lnTo>
                  <a:lnTo>
                    <a:pt x="853025" y="1518094"/>
                  </a:lnTo>
                  <a:lnTo>
                    <a:pt x="897029" y="1507350"/>
                  </a:lnTo>
                  <a:lnTo>
                    <a:pt x="940033" y="1492308"/>
                  </a:lnTo>
                  <a:lnTo>
                    <a:pt x="981701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8" y="1389165"/>
                  </a:lnTo>
                  <a:lnTo>
                    <a:pt x="1389165" y="1095358"/>
                  </a:lnTo>
                  <a:lnTo>
                    <a:pt x="1421397" y="1059698"/>
                  </a:lnTo>
                  <a:lnTo>
                    <a:pt x="1449332" y="1021701"/>
                  </a:lnTo>
                  <a:lnTo>
                    <a:pt x="1472969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9" y="544991"/>
                  </a:lnTo>
                  <a:lnTo>
                    <a:pt x="1449332" y="504991"/>
                  </a:lnTo>
                  <a:lnTo>
                    <a:pt x="1421397" y="466994"/>
                  </a:lnTo>
                  <a:lnTo>
                    <a:pt x="1389165" y="431334"/>
                  </a:lnTo>
                  <a:lnTo>
                    <a:pt x="1095356" y="137524"/>
                  </a:lnTo>
                  <a:lnTo>
                    <a:pt x="1059695" y="105292"/>
                  </a:lnTo>
                  <a:lnTo>
                    <a:pt x="1021698" y="77357"/>
                  </a:lnTo>
                  <a:lnTo>
                    <a:pt x="981699" y="53720"/>
                  </a:lnTo>
                  <a:lnTo>
                    <a:pt x="940030" y="34381"/>
                  </a:lnTo>
                  <a:lnTo>
                    <a:pt x="897027" y="19339"/>
                  </a:lnTo>
                  <a:lnTo>
                    <a:pt x="853022" y="8595"/>
                  </a:lnTo>
                  <a:lnTo>
                    <a:pt x="808350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45663" y="2502408"/>
              <a:ext cx="1423415" cy="5425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7576" y="2502408"/>
              <a:ext cx="1094231" cy="5029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3352" y="2225039"/>
              <a:ext cx="1414272" cy="10607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1088" y="2471927"/>
              <a:ext cx="1072896" cy="5212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1704" y="2279903"/>
              <a:ext cx="880872" cy="90525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084896" y="10077364"/>
            <a:ext cx="1605593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440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44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40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262820" y="10069237"/>
            <a:ext cx="1749036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440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44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45</a:t>
            </a:r>
            <a:endParaRPr sz="4800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850465" y="10036723"/>
            <a:ext cx="1749035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-67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-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13</a:t>
            </a:r>
            <a:endParaRPr sz="4800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136956" y="10069237"/>
            <a:ext cx="1198544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-67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-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</a:t>
            </a:r>
            <a:endParaRPr sz="4800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012271" y="10036723"/>
            <a:ext cx="1198544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-67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-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</a:t>
            </a:r>
            <a:endParaRPr sz="4800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25" name="object 25"/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539138" y="2066711"/>
            <a:ext cx="58589333" cy="2201458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7160"/>
              </a:lnSpc>
              <a:spcBef>
                <a:spcPts val="267"/>
              </a:spcBef>
            </a:pPr>
            <a:r>
              <a:rPr sz="6600" b="1" spc="373" dirty="0">
                <a:solidFill>
                  <a:srgbClr val="00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</a:t>
            </a:r>
            <a:r>
              <a:rPr sz="6600" b="1" spc="-507" dirty="0"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sz="6600" b="1" spc="373" dirty="0">
                <a:solidFill>
                  <a:srgbClr val="00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İstanbul</a:t>
            </a:r>
          </a:p>
          <a:p>
            <a:pPr marL="33867">
              <a:lnSpc>
                <a:spcPts val="9720"/>
              </a:lnSpc>
            </a:pPr>
            <a:r>
              <a:rPr sz="7600" b="1" spc="413" dirty="0" err="1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Ortakları</a:t>
            </a:r>
            <a:endParaRPr sz="76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E0040934-7069-FD0B-DFC7-A7B0CA5A51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etin kutusu 29">
            <a:extLst>
              <a:ext uri="{FF2B5EF4-FFF2-40B4-BE49-F238E27FC236}">
                <a16:creationId xmlns:a16="http://schemas.microsoft.com/office/drawing/2014/main" id="{9FC3C967-7A7B-577A-1520-6D4E253038F9}"/>
              </a:ext>
            </a:extLst>
          </p:cNvPr>
          <p:cNvSpPr txBox="1"/>
          <p:nvPr/>
        </p:nvSpPr>
        <p:spPr>
          <a:xfrm>
            <a:off x="10200291" y="5318351"/>
            <a:ext cx="5762319" cy="2287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14200" b="1" spc="-272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10250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2567969" y="875105"/>
            <a:ext cx="10289879" cy="1961392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33867" rIns="0" bIns="0" rtlCol="0">
            <a:spAutoFit/>
          </a:bodyPr>
          <a:lstStyle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R</a:t>
            </a:r>
            <a:r>
              <a:rPr lang="tr-TR" sz="6600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akamlarla</a:t>
            </a:r>
            <a:r>
              <a:rPr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endParaRPr lang="tr-TR" sz="6600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r>
              <a:rPr sz="760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</a:t>
            </a:r>
            <a:r>
              <a:rPr lang="tr-TR" sz="7600" dirty="0" err="1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eknopark</a:t>
            </a:r>
            <a:r>
              <a:rPr lang="tr-TR" sz="760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İstanbul</a:t>
            </a:r>
            <a:endParaRPr sz="7600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500871" y="5323263"/>
            <a:ext cx="3696756" cy="2287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hangingPunct="0">
              <a:lnSpc>
                <a:spcPct val="100000"/>
              </a:lnSpc>
            </a:pPr>
            <a:r>
              <a:rPr lang="tr-TR" sz="14200" b="1" spc="-272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468</a:t>
            </a:r>
            <a:endParaRPr sz="14200" b="1" spc="-272" dirty="0">
              <a:solidFill>
                <a:srgbClr val="ED1C26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33948" y="7094452"/>
            <a:ext cx="4001940" cy="976758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sz="3083" spc="-6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Yerli</a:t>
            </a:r>
            <a:r>
              <a:rPr sz="3083" spc="-154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ve</a:t>
            </a:r>
            <a:r>
              <a:rPr sz="3083" spc="-136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Yabancı</a:t>
            </a:r>
            <a:r>
              <a:rPr sz="3083" spc="-109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spc="-36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Şirket</a:t>
            </a:r>
            <a:endParaRPr sz="3083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88095" y="9841407"/>
            <a:ext cx="4917161" cy="2212951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69098" algn="l">
              <a:spcBef>
                <a:spcPts val="172"/>
              </a:spcBef>
            </a:pPr>
            <a:r>
              <a:rPr lang="tr-TR" sz="21355" b="1" i="1" spc="-258" baseline="-13092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658</a:t>
            </a:r>
            <a:r>
              <a:rPr sz="2902" i="1" spc="-281" dirty="0" err="1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Mi</a:t>
            </a:r>
            <a:r>
              <a:rPr sz="2902" i="1" spc="-326" dirty="0" err="1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l</a:t>
            </a:r>
            <a:r>
              <a:rPr sz="2902" i="1" spc="-317" dirty="0" err="1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y</a:t>
            </a:r>
            <a:r>
              <a:rPr sz="2902" i="1" spc="-281" dirty="0" err="1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on</a:t>
            </a:r>
            <a:r>
              <a:rPr sz="2902" i="1" spc="-281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2902" i="1" spc="-91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$</a:t>
            </a:r>
            <a:endParaRPr sz="2902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91972" y="12118840"/>
            <a:ext cx="3120937" cy="50233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sz="3083" spc="-154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Teknoloji</a:t>
            </a:r>
            <a:r>
              <a:rPr sz="3083" spc="-91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spc="-36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İhracatı</a:t>
            </a:r>
            <a:endParaRPr sz="3083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79981" y="7103823"/>
            <a:ext cx="1856437" cy="50233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sz="308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Milli</a:t>
            </a:r>
            <a:r>
              <a:rPr sz="3083" spc="-82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spc="-7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Proje</a:t>
            </a:r>
            <a:endParaRPr sz="3083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91972" y="5369816"/>
            <a:ext cx="6489686" cy="2213015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 algn="l">
              <a:spcBef>
                <a:spcPts val="172"/>
              </a:spcBef>
              <a:tabLst>
                <a:tab pos="5915954" algn="l"/>
              </a:tabLst>
            </a:pPr>
            <a:r>
              <a:rPr lang="tr-TR" sz="14237" b="1" spc="-18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3747 </a:t>
            </a:r>
            <a:endParaRPr sz="14237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13036" y="7103823"/>
            <a:ext cx="3096751" cy="50233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sz="3083" spc="-26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</a:t>
            </a:r>
            <a:r>
              <a:rPr lang="tr-TR" sz="3083" spc="-26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r</a:t>
            </a:r>
            <a:r>
              <a:rPr sz="3083" spc="-26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-</a:t>
            </a:r>
            <a:r>
              <a:rPr sz="3083" spc="-36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G</a:t>
            </a:r>
            <a:r>
              <a:rPr lang="tr-TR" sz="3083" spc="-36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</a:t>
            </a:r>
            <a:r>
              <a:rPr sz="3083" spc="-18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spc="-7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Mühendisi</a:t>
            </a:r>
            <a:endParaRPr sz="3083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33948" y="10186597"/>
            <a:ext cx="3696756" cy="4429583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 algn="l">
              <a:spcBef>
                <a:spcPts val="172"/>
              </a:spcBef>
            </a:pPr>
            <a:r>
              <a:rPr lang="tr-TR" sz="14237" b="1" spc="-923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120</a:t>
            </a:r>
          </a:p>
          <a:p>
            <a:pPr marL="23033" algn="l">
              <a:spcBef>
                <a:spcPts val="172"/>
              </a:spcBef>
            </a:pPr>
            <a:endParaRPr sz="14237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800764" y="12124521"/>
            <a:ext cx="4665865" cy="991947"/>
          </a:xfrm>
          <a:prstGeom prst="rect">
            <a:avLst/>
          </a:prstGeom>
        </p:spPr>
        <p:txBody>
          <a:bodyPr vert="horz" wrap="square" lIns="0" tIns="1152" rIns="0" bIns="0" rtlCol="0">
            <a:spAutoFit/>
          </a:bodyPr>
          <a:lstStyle/>
          <a:p>
            <a:pPr marL="23033" marR="9213" algn="l">
              <a:lnSpc>
                <a:spcPct val="105600"/>
              </a:lnSpc>
              <a:spcBef>
                <a:spcPts val="9"/>
              </a:spcBef>
            </a:pPr>
            <a:r>
              <a:rPr sz="3083" spc="-190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</a:t>
            </a:r>
            <a:r>
              <a:rPr sz="3083" spc="27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spc="-18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İstanbul’a </a:t>
            </a:r>
            <a:r>
              <a:rPr sz="3083" spc="-109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Geçen</a:t>
            </a:r>
            <a:r>
              <a:rPr sz="3083" spc="-54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spc="-127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Kuluçka</a:t>
            </a:r>
            <a:r>
              <a:rPr sz="3083" spc="-54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spc="-91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Firması</a:t>
            </a:r>
            <a:endParaRPr sz="3083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85778" y="10272373"/>
            <a:ext cx="3951268" cy="2213015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 algn="l">
              <a:spcBef>
                <a:spcPts val="172"/>
              </a:spcBef>
            </a:pPr>
            <a:r>
              <a:rPr sz="14237" b="1" spc="-317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300</a:t>
            </a:r>
            <a:endParaRPr sz="14237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52593" y="12210297"/>
            <a:ext cx="4170079" cy="50233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sz="3083" spc="-145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Mezun</a:t>
            </a:r>
            <a:r>
              <a:rPr sz="3083" spc="-45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spc="-127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Kuluçka</a:t>
            </a:r>
            <a:r>
              <a:rPr sz="3083" spc="-36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z="3083" spc="-63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Firması</a:t>
            </a:r>
            <a:endParaRPr sz="3083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56188" y="8553123"/>
            <a:ext cx="1624244" cy="172399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1887" y="3952628"/>
            <a:ext cx="1478319" cy="157102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1081658" y="3581297"/>
            <a:ext cx="1615838" cy="1674810"/>
            <a:chOff x="5620985" y="1456221"/>
            <a:chExt cx="869950" cy="901700"/>
          </a:xfrm>
        </p:grpSpPr>
        <p:sp>
          <p:nvSpPr>
            <p:cNvPr id="21" name="object 21"/>
            <p:cNvSpPr/>
            <p:nvPr/>
          </p:nvSpPr>
          <p:spPr>
            <a:xfrm>
              <a:off x="5620982" y="1516913"/>
              <a:ext cx="869950" cy="840740"/>
            </a:xfrm>
            <a:custGeom>
              <a:avLst/>
              <a:gdLst/>
              <a:ahLst/>
              <a:cxnLst/>
              <a:rect l="l" t="t" r="r" b="b"/>
              <a:pathLst>
                <a:path w="869950" h="840739">
                  <a:moveTo>
                    <a:pt x="801687" y="209626"/>
                  </a:moveTo>
                  <a:lnTo>
                    <a:pt x="800735" y="183007"/>
                  </a:lnTo>
                  <a:lnTo>
                    <a:pt x="797280" y="159537"/>
                  </a:lnTo>
                  <a:lnTo>
                    <a:pt x="790155" y="137261"/>
                  </a:lnTo>
                  <a:lnTo>
                    <a:pt x="784479" y="126682"/>
                  </a:lnTo>
                  <a:lnTo>
                    <a:pt x="784479" y="180009"/>
                  </a:lnTo>
                  <a:lnTo>
                    <a:pt x="784364" y="212267"/>
                  </a:lnTo>
                  <a:lnTo>
                    <a:pt x="769467" y="271018"/>
                  </a:lnTo>
                  <a:lnTo>
                    <a:pt x="716267" y="310934"/>
                  </a:lnTo>
                  <a:lnTo>
                    <a:pt x="674560" y="332333"/>
                  </a:lnTo>
                  <a:lnTo>
                    <a:pt x="630110" y="347484"/>
                  </a:lnTo>
                  <a:lnTo>
                    <a:pt x="571779" y="352247"/>
                  </a:lnTo>
                  <a:lnTo>
                    <a:pt x="543102" y="348881"/>
                  </a:lnTo>
                  <a:lnTo>
                    <a:pt x="479120" y="320179"/>
                  </a:lnTo>
                  <a:lnTo>
                    <a:pt x="453783" y="287274"/>
                  </a:lnTo>
                  <a:lnTo>
                    <a:pt x="439750" y="248615"/>
                  </a:lnTo>
                  <a:lnTo>
                    <a:pt x="437921" y="209626"/>
                  </a:lnTo>
                  <a:lnTo>
                    <a:pt x="438886" y="203250"/>
                  </a:lnTo>
                  <a:lnTo>
                    <a:pt x="440093" y="196519"/>
                  </a:lnTo>
                  <a:lnTo>
                    <a:pt x="441236" y="189776"/>
                  </a:lnTo>
                  <a:lnTo>
                    <a:pt x="450151" y="148590"/>
                  </a:lnTo>
                  <a:lnTo>
                    <a:pt x="491121" y="98971"/>
                  </a:lnTo>
                  <a:lnTo>
                    <a:pt x="550710" y="70231"/>
                  </a:lnTo>
                  <a:lnTo>
                    <a:pt x="615200" y="58801"/>
                  </a:lnTo>
                  <a:lnTo>
                    <a:pt x="648487" y="59347"/>
                  </a:lnTo>
                  <a:lnTo>
                    <a:pt x="704240" y="72834"/>
                  </a:lnTo>
                  <a:lnTo>
                    <a:pt x="750544" y="105079"/>
                  </a:lnTo>
                  <a:lnTo>
                    <a:pt x="778611" y="151587"/>
                  </a:lnTo>
                  <a:lnTo>
                    <a:pt x="784479" y="180009"/>
                  </a:lnTo>
                  <a:lnTo>
                    <a:pt x="784479" y="126682"/>
                  </a:lnTo>
                  <a:lnTo>
                    <a:pt x="736815" y="76441"/>
                  </a:lnTo>
                  <a:lnTo>
                    <a:pt x="700709" y="58801"/>
                  </a:lnTo>
                  <a:lnTo>
                    <a:pt x="638594" y="47066"/>
                  </a:lnTo>
                  <a:lnTo>
                    <a:pt x="612317" y="47802"/>
                  </a:lnTo>
                  <a:lnTo>
                    <a:pt x="561009" y="56032"/>
                  </a:lnTo>
                  <a:lnTo>
                    <a:pt x="499084" y="77165"/>
                  </a:lnTo>
                  <a:lnTo>
                    <a:pt x="444957" y="127012"/>
                  </a:lnTo>
                  <a:lnTo>
                    <a:pt x="428790" y="162941"/>
                  </a:lnTo>
                  <a:lnTo>
                    <a:pt x="420573" y="220459"/>
                  </a:lnTo>
                  <a:lnTo>
                    <a:pt x="424154" y="249085"/>
                  </a:lnTo>
                  <a:lnTo>
                    <a:pt x="451497" y="307898"/>
                  </a:lnTo>
                  <a:lnTo>
                    <a:pt x="504151" y="349415"/>
                  </a:lnTo>
                  <a:lnTo>
                    <a:pt x="587565" y="363702"/>
                  </a:lnTo>
                  <a:lnTo>
                    <a:pt x="632701" y="358902"/>
                  </a:lnTo>
                  <a:lnTo>
                    <a:pt x="675576" y="346379"/>
                  </a:lnTo>
                  <a:lnTo>
                    <a:pt x="716610" y="327113"/>
                  </a:lnTo>
                  <a:lnTo>
                    <a:pt x="756208" y="302107"/>
                  </a:lnTo>
                  <a:lnTo>
                    <a:pt x="762635" y="297713"/>
                  </a:lnTo>
                  <a:lnTo>
                    <a:pt x="769353" y="293357"/>
                  </a:lnTo>
                  <a:lnTo>
                    <a:pt x="784148" y="283908"/>
                  </a:lnTo>
                  <a:lnTo>
                    <a:pt x="794524" y="260654"/>
                  </a:lnTo>
                  <a:lnTo>
                    <a:pt x="799998" y="235699"/>
                  </a:lnTo>
                  <a:lnTo>
                    <a:pt x="801687" y="209626"/>
                  </a:lnTo>
                  <a:close/>
                </a:path>
                <a:path w="869950" h="840739">
                  <a:moveTo>
                    <a:pt x="869721" y="205740"/>
                  </a:moveTo>
                  <a:lnTo>
                    <a:pt x="867943" y="176530"/>
                  </a:lnTo>
                  <a:lnTo>
                    <a:pt x="859078" y="147320"/>
                  </a:lnTo>
                  <a:lnTo>
                    <a:pt x="855675" y="142125"/>
                  </a:lnTo>
                  <a:lnTo>
                    <a:pt x="855675" y="185420"/>
                  </a:lnTo>
                  <a:lnTo>
                    <a:pt x="854849" y="204470"/>
                  </a:lnTo>
                  <a:lnTo>
                    <a:pt x="847750" y="248920"/>
                  </a:lnTo>
                  <a:lnTo>
                    <a:pt x="838720" y="294640"/>
                  </a:lnTo>
                  <a:lnTo>
                    <a:pt x="816381" y="336550"/>
                  </a:lnTo>
                  <a:lnTo>
                    <a:pt x="771144" y="383540"/>
                  </a:lnTo>
                  <a:lnTo>
                    <a:pt x="761492" y="389826"/>
                  </a:lnTo>
                  <a:lnTo>
                    <a:pt x="761492" y="410210"/>
                  </a:lnTo>
                  <a:lnTo>
                    <a:pt x="727138" y="436880"/>
                  </a:lnTo>
                  <a:lnTo>
                    <a:pt x="688479" y="457200"/>
                  </a:lnTo>
                  <a:lnTo>
                    <a:pt x="613791" y="485140"/>
                  </a:lnTo>
                  <a:lnTo>
                    <a:pt x="559333" y="497840"/>
                  </a:lnTo>
                  <a:lnTo>
                    <a:pt x="544398" y="497840"/>
                  </a:lnTo>
                  <a:lnTo>
                    <a:pt x="529513" y="499110"/>
                  </a:lnTo>
                  <a:lnTo>
                    <a:pt x="521106" y="499110"/>
                  </a:lnTo>
                  <a:lnTo>
                    <a:pt x="513537" y="496570"/>
                  </a:lnTo>
                  <a:lnTo>
                    <a:pt x="507669" y="491490"/>
                  </a:lnTo>
                  <a:lnTo>
                    <a:pt x="504355" y="482600"/>
                  </a:lnTo>
                  <a:lnTo>
                    <a:pt x="503936" y="480060"/>
                  </a:lnTo>
                  <a:lnTo>
                    <a:pt x="498259" y="478790"/>
                  </a:lnTo>
                  <a:lnTo>
                    <a:pt x="494588" y="474980"/>
                  </a:lnTo>
                  <a:lnTo>
                    <a:pt x="500951" y="468630"/>
                  </a:lnTo>
                  <a:lnTo>
                    <a:pt x="507479" y="462280"/>
                  </a:lnTo>
                  <a:lnTo>
                    <a:pt x="510146" y="453390"/>
                  </a:lnTo>
                  <a:lnTo>
                    <a:pt x="504913" y="439420"/>
                  </a:lnTo>
                  <a:lnTo>
                    <a:pt x="539254" y="447040"/>
                  </a:lnTo>
                  <a:lnTo>
                    <a:pt x="572325" y="452120"/>
                  </a:lnTo>
                  <a:lnTo>
                    <a:pt x="637641" y="450850"/>
                  </a:lnTo>
                  <a:lnTo>
                    <a:pt x="701014" y="434340"/>
                  </a:lnTo>
                  <a:lnTo>
                    <a:pt x="761492" y="410210"/>
                  </a:lnTo>
                  <a:lnTo>
                    <a:pt x="761492" y="389826"/>
                  </a:lnTo>
                  <a:lnTo>
                    <a:pt x="732129" y="408940"/>
                  </a:lnTo>
                  <a:lnTo>
                    <a:pt x="688936" y="426720"/>
                  </a:lnTo>
                  <a:lnTo>
                    <a:pt x="629881" y="439420"/>
                  </a:lnTo>
                  <a:lnTo>
                    <a:pt x="618045" y="440690"/>
                  </a:lnTo>
                  <a:lnTo>
                    <a:pt x="605828" y="443230"/>
                  </a:lnTo>
                  <a:lnTo>
                    <a:pt x="593039" y="444500"/>
                  </a:lnTo>
                  <a:lnTo>
                    <a:pt x="575094" y="440690"/>
                  </a:lnTo>
                  <a:lnTo>
                    <a:pt x="565683" y="439420"/>
                  </a:lnTo>
                  <a:lnTo>
                    <a:pt x="556120" y="436880"/>
                  </a:lnTo>
                  <a:lnTo>
                    <a:pt x="519290" y="431800"/>
                  </a:lnTo>
                  <a:lnTo>
                    <a:pt x="510959" y="430530"/>
                  </a:lnTo>
                  <a:lnTo>
                    <a:pt x="504151" y="427990"/>
                  </a:lnTo>
                  <a:lnTo>
                    <a:pt x="498830" y="422910"/>
                  </a:lnTo>
                  <a:lnTo>
                    <a:pt x="496354" y="417957"/>
                  </a:lnTo>
                  <a:lnTo>
                    <a:pt x="496354" y="452120"/>
                  </a:lnTo>
                  <a:lnTo>
                    <a:pt x="307555" y="636270"/>
                  </a:lnTo>
                  <a:lnTo>
                    <a:pt x="270078" y="671830"/>
                  </a:lnTo>
                  <a:lnTo>
                    <a:pt x="232537" y="708660"/>
                  </a:lnTo>
                  <a:lnTo>
                    <a:pt x="194017" y="744220"/>
                  </a:lnTo>
                  <a:lnTo>
                    <a:pt x="153581" y="777240"/>
                  </a:lnTo>
                  <a:lnTo>
                    <a:pt x="110299" y="808990"/>
                  </a:lnTo>
                  <a:lnTo>
                    <a:pt x="107264" y="772160"/>
                  </a:lnTo>
                  <a:lnTo>
                    <a:pt x="95072" y="739140"/>
                  </a:lnTo>
                  <a:lnTo>
                    <a:pt x="92506" y="736168"/>
                  </a:lnTo>
                  <a:lnTo>
                    <a:pt x="92506" y="814070"/>
                  </a:lnTo>
                  <a:lnTo>
                    <a:pt x="77952" y="819150"/>
                  </a:lnTo>
                  <a:lnTo>
                    <a:pt x="31762" y="789940"/>
                  </a:lnTo>
                  <a:lnTo>
                    <a:pt x="18580" y="745490"/>
                  </a:lnTo>
                  <a:lnTo>
                    <a:pt x="21882" y="725170"/>
                  </a:lnTo>
                  <a:lnTo>
                    <a:pt x="27774" y="715010"/>
                  </a:lnTo>
                  <a:lnTo>
                    <a:pt x="35179" y="709930"/>
                  </a:lnTo>
                  <a:lnTo>
                    <a:pt x="44132" y="709930"/>
                  </a:lnTo>
                  <a:lnTo>
                    <a:pt x="81229" y="740410"/>
                  </a:lnTo>
                  <a:lnTo>
                    <a:pt x="92506" y="814070"/>
                  </a:lnTo>
                  <a:lnTo>
                    <a:pt x="92506" y="736168"/>
                  </a:lnTo>
                  <a:lnTo>
                    <a:pt x="73190" y="713740"/>
                  </a:lnTo>
                  <a:lnTo>
                    <a:pt x="67513" y="709930"/>
                  </a:lnTo>
                  <a:lnTo>
                    <a:pt x="41033" y="692150"/>
                  </a:lnTo>
                  <a:lnTo>
                    <a:pt x="47180" y="687070"/>
                  </a:lnTo>
                  <a:lnTo>
                    <a:pt x="52082" y="681990"/>
                  </a:lnTo>
                  <a:lnTo>
                    <a:pt x="129882" y="621030"/>
                  </a:lnTo>
                  <a:lnTo>
                    <a:pt x="238734" y="537210"/>
                  </a:lnTo>
                  <a:lnTo>
                    <a:pt x="327533" y="471170"/>
                  </a:lnTo>
                  <a:lnTo>
                    <a:pt x="421424" y="402590"/>
                  </a:lnTo>
                  <a:lnTo>
                    <a:pt x="447141" y="391160"/>
                  </a:lnTo>
                  <a:lnTo>
                    <a:pt x="459130" y="392430"/>
                  </a:lnTo>
                  <a:lnTo>
                    <a:pt x="469049" y="398780"/>
                  </a:lnTo>
                  <a:lnTo>
                    <a:pt x="478294" y="411480"/>
                  </a:lnTo>
                  <a:lnTo>
                    <a:pt x="483044" y="421640"/>
                  </a:lnTo>
                  <a:lnTo>
                    <a:pt x="487387" y="430530"/>
                  </a:lnTo>
                  <a:lnTo>
                    <a:pt x="491705" y="440690"/>
                  </a:lnTo>
                  <a:lnTo>
                    <a:pt x="496354" y="452120"/>
                  </a:lnTo>
                  <a:lnTo>
                    <a:pt x="496354" y="417957"/>
                  </a:lnTo>
                  <a:lnTo>
                    <a:pt x="495020" y="415290"/>
                  </a:lnTo>
                  <a:lnTo>
                    <a:pt x="489546" y="403860"/>
                  </a:lnTo>
                  <a:lnTo>
                    <a:pt x="481876" y="394970"/>
                  </a:lnTo>
                  <a:lnTo>
                    <a:pt x="477266" y="391160"/>
                  </a:lnTo>
                  <a:lnTo>
                    <a:pt x="472655" y="387350"/>
                  </a:lnTo>
                  <a:lnTo>
                    <a:pt x="462597" y="379730"/>
                  </a:lnTo>
                  <a:lnTo>
                    <a:pt x="436372" y="358140"/>
                  </a:lnTo>
                  <a:lnTo>
                    <a:pt x="413791" y="335280"/>
                  </a:lnTo>
                  <a:lnTo>
                    <a:pt x="405155" y="320040"/>
                  </a:lnTo>
                  <a:lnTo>
                    <a:pt x="397954" y="307340"/>
                  </a:lnTo>
                  <a:lnTo>
                    <a:pt x="391947" y="273050"/>
                  </a:lnTo>
                  <a:lnTo>
                    <a:pt x="391109" y="261620"/>
                  </a:lnTo>
                  <a:lnTo>
                    <a:pt x="389140" y="251460"/>
                  </a:lnTo>
                  <a:lnTo>
                    <a:pt x="386829" y="241300"/>
                  </a:lnTo>
                  <a:lnTo>
                    <a:pt x="384962" y="231140"/>
                  </a:lnTo>
                  <a:lnTo>
                    <a:pt x="383984" y="199390"/>
                  </a:lnTo>
                  <a:lnTo>
                    <a:pt x="389255" y="170180"/>
                  </a:lnTo>
                  <a:lnTo>
                    <a:pt x="417372" y="116840"/>
                  </a:lnTo>
                  <a:lnTo>
                    <a:pt x="450621" y="81280"/>
                  </a:lnTo>
                  <a:lnTo>
                    <a:pt x="487832" y="52070"/>
                  </a:lnTo>
                  <a:lnTo>
                    <a:pt x="528878" y="30480"/>
                  </a:lnTo>
                  <a:lnTo>
                    <a:pt x="573671" y="16510"/>
                  </a:lnTo>
                  <a:lnTo>
                    <a:pt x="622071" y="10160"/>
                  </a:lnTo>
                  <a:lnTo>
                    <a:pt x="636587" y="10160"/>
                  </a:lnTo>
                  <a:lnTo>
                    <a:pt x="680440" y="19050"/>
                  </a:lnTo>
                  <a:lnTo>
                    <a:pt x="728916" y="35560"/>
                  </a:lnTo>
                  <a:lnTo>
                    <a:pt x="770623" y="62230"/>
                  </a:lnTo>
                  <a:lnTo>
                    <a:pt x="806538" y="95250"/>
                  </a:lnTo>
                  <a:lnTo>
                    <a:pt x="837704" y="135890"/>
                  </a:lnTo>
                  <a:lnTo>
                    <a:pt x="855675" y="185420"/>
                  </a:lnTo>
                  <a:lnTo>
                    <a:pt x="855675" y="142125"/>
                  </a:lnTo>
                  <a:lnTo>
                    <a:pt x="841641" y="120650"/>
                  </a:lnTo>
                  <a:lnTo>
                    <a:pt x="835469" y="113030"/>
                  </a:lnTo>
                  <a:lnTo>
                    <a:pt x="823734" y="96520"/>
                  </a:lnTo>
                  <a:lnTo>
                    <a:pt x="783793" y="55880"/>
                  </a:lnTo>
                  <a:lnTo>
                    <a:pt x="746556" y="30480"/>
                  </a:lnTo>
                  <a:lnTo>
                    <a:pt x="705967" y="11430"/>
                  </a:lnTo>
                  <a:lnTo>
                    <a:pt x="700493" y="10160"/>
                  </a:lnTo>
                  <a:lnTo>
                    <a:pt x="662203" y="1270"/>
                  </a:lnTo>
                  <a:lnTo>
                    <a:pt x="615442" y="0"/>
                  </a:lnTo>
                  <a:lnTo>
                    <a:pt x="564807" y="6350"/>
                  </a:lnTo>
                  <a:lnTo>
                    <a:pt x="518185" y="20320"/>
                  </a:lnTo>
                  <a:lnTo>
                    <a:pt x="475602" y="44450"/>
                  </a:lnTo>
                  <a:lnTo>
                    <a:pt x="437057" y="74930"/>
                  </a:lnTo>
                  <a:lnTo>
                    <a:pt x="402590" y="111760"/>
                  </a:lnTo>
                  <a:lnTo>
                    <a:pt x="377913" y="154940"/>
                  </a:lnTo>
                  <a:lnTo>
                    <a:pt x="367919" y="204470"/>
                  </a:lnTo>
                  <a:lnTo>
                    <a:pt x="367677" y="210820"/>
                  </a:lnTo>
                  <a:lnTo>
                    <a:pt x="366737" y="217170"/>
                  </a:lnTo>
                  <a:lnTo>
                    <a:pt x="364070" y="223520"/>
                  </a:lnTo>
                  <a:lnTo>
                    <a:pt x="359194" y="236220"/>
                  </a:lnTo>
                  <a:lnTo>
                    <a:pt x="356908" y="248920"/>
                  </a:lnTo>
                  <a:lnTo>
                    <a:pt x="357568" y="262890"/>
                  </a:lnTo>
                  <a:lnTo>
                    <a:pt x="361530" y="275590"/>
                  </a:lnTo>
                  <a:lnTo>
                    <a:pt x="364007" y="281940"/>
                  </a:lnTo>
                  <a:lnTo>
                    <a:pt x="363855" y="289560"/>
                  </a:lnTo>
                  <a:lnTo>
                    <a:pt x="364299" y="295910"/>
                  </a:lnTo>
                  <a:lnTo>
                    <a:pt x="365137" y="309880"/>
                  </a:lnTo>
                  <a:lnTo>
                    <a:pt x="365874" y="323850"/>
                  </a:lnTo>
                  <a:lnTo>
                    <a:pt x="366763" y="339090"/>
                  </a:lnTo>
                  <a:lnTo>
                    <a:pt x="380009" y="377190"/>
                  </a:lnTo>
                  <a:lnTo>
                    <a:pt x="405866" y="386080"/>
                  </a:lnTo>
                  <a:lnTo>
                    <a:pt x="390499" y="367030"/>
                  </a:lnTo>
                  <a:lnTo>
                    <a:pt x="382943" y="353060"/>
                  </a:lnTo>
                  <a:lnTo>
                    <a:pt x="381533" y="339090"/>
                  </a:lnTo>
                  <a:lnTo>
                    <a:pt x="384606" y="320040"/>
                  </a:lnTo>
                  <a:lnTo>
                    <a:pt x="435140" y="378460"/>
                  </a:lnTo>
                  <a:lnTo>
                    <a:pt x="422783" y="387350"/>
                  </a:lnTo>
                  <a:lnTo>
                    <a:pt x="411010" y="397510"/>
                  </a:lnTo>
                  <a:lnTo>
                    <a:pt x="399592" y="406400"/>
                  </a:lnTo>
                  <a:lnTo>
                    <a:pt x="388239" y="414020"/>
                  </a:lnTo>
                  <a:lnTo>
                    <a:pt x="349732" y="443230"/>
                  </a:lnTo>
                  <a:lnTo>
                    <a:pt x="311175" y="471170"/>
                  </a:lnTo>
                  <a:lnTo>
                    <a:pt x="272656" y="500380"/>
                  </a:lnTo>
                  <a:lnTo>
                    <a:pt x="234276" y="528320"/>
                  </a:lnTo>
                  <a:lnTo>
                    <a:pt x="191630" y="561340"/>
                  </a:lnTo>
                  <a:lnTo>
                    <a:pt x="149110" y="593090"/>
                  </a:lnTo>
                  <a:lnTo>
                    <a:pt x="64211" y="657860"/>
                  </a:lnTo>
                  <a:lnTo>
                    <a:pt x="52412" y="668020"/>
                  </a:lnTo>
                  <a:lnTo>
                    <a:pt x="29044" y="685800"/>
                  </a:lnTo>
                  <a:lnTo>
                    <a:pt x="17335" y="695960"/>
                  </a:lnTo>
                  <a:lnTo>
                    <a:pt x="9728" y="702310"/>
                  </a:lnTo>
                  <a:lnTo>
                    <a:pt x="4546" y="711200"/>
                  </a:lnTo>
                  <a:lnTo>
                    <a:pt x="1422" y="721360"/>
                  </a:lnTo>
                  <a:lnTo>
                    <a:pt x="0" y="731520"/>
                  </a:lnTo>
                  <a:lnTo>
                    <a:pt x="1828" y="759460"/>
                  </a:lnTo>
                  <a:lnTo>
                    <a:pt x="23342" y="805180"/>
                  </a:lnTo>
                  <a:lnTo>
                    <a:pt x="57467" y="835660"/>
                  </a:lnTo>
                  <a:lnTo>
                    <a:pt x="76238" y="840740"/>
                  </a:lnTo>
                  <a:lnTo>
                    <a:pt x="94869" y="840740"/>
                  </a:lnTo>
                  <a:lnTo>
                    <a:pt x="128930" y="819150"/>
                  </a:lnTo>
                  <a:lnTo>
                    <a:pt x="159270" y="795020"/>
                  </a:lnTo>
                  <a:lnTo>
                    <a:pt x="174917" y="781050"/>
                  </a:lnTo>
                  <a:lnTo>
                    <a:pt x="249097" y="716280"/>
                  </a:lnTo>
                  <a:lnTo>
                    <a:pt x="273456" y="694690"/>
                  </a:lnTo>
                  <a:lnTo>
                    <a:pt x="359194" y="614680"/>
                  </a:lnTo>
                  <a:lnTo>
                    <a:pt x="387578" y="586740"/>
                  </a:lnTo>
                  <a:lnTo>
                    <a:pt x="405980" y="570230"/>
                  </a:lnTo>
                  <a:lnTo>
                    <a:pt x="442417" y="534670"/>
                  </a:lnTo>
                  <a:lnTo>
                    <a:pt x="460324" y="515620"/>
                  </a:lnTo>
                  <a:lnTo>
                    <a:pt x="467652" y="510540"/>
                  </a:lnTo>
                  <a:lnTo>
                    <a:pt x="475183" y="508000"/>
                  </a:lnTo>
                  <a:lnTo>
                    <a:pt x="483158" y="508000"/>
                  </a:lnTo>
                  <a:lnTo>
                    <a:pt x="491820" y="509270"/>
                  </a:lnTo>
                  <a:lnTo>
                    <a:pt x="499516" y="511810"/>
                  </a:lnTo>
                  <a:lnTo>
                    <a:pt x="508000" y="514350"/>
                  </a:lnTo>
                  <a:lnTo>
                    <a:pt x="515975" y="513080"/>
                  </a:lnTo>
                  <a:lnTo>
                    <a:pt x="554304" y="510540"/>
                  </a:lnTo>
                  <a:lnTo>
                    <a:pt x="573455" y="508000"/>
                  </a:lnTo>
                  <a:lnTo>
                    <a:pt x="592645" y="506730"/>
                  </a:lnTo>
                  <a:lnTo>
                    <a:pt x="639533" y="500380"/>
                  </a:lnTo>
                  <a:lnTo>
                    <a:pt x="643940" y="499110"/>
                  </a:lnTo>
                  <a:lnTo>
                    <a:pt x="683615" y="487680"/>
                  </a:lnTo>
                  <a:lnTo>
                    <a:pt x="725335" y="467360"/>
                  </a:lnTo>
                  <a:lnTo>
                    <a:pt x="765162" y="443230"/>
                  </a:lnTo>
                  <a:lnTo>
                    <a:pt x="798690" y="414020"/>
                  </a:lnTo>
                  <a:lnTo>
                    <a:pt x="801497" y="410210"/>
                  </a:lnTo>
                  <a:lnTo>
                    <a:pt x="811809" y="396240"/>
                  </a:lnTo>
                  <a:lnTo>
                    <a:pt x="821855" y="374650"/>
                  </a:lnTo>
                  <a:lnTo>
                    <a:pt x="825500" y="364490"/>
                  </a:lnTo>
                  <a:lnTo>
                    <a:pt x="828776" y="353060"/>
                  </a:lnTo>
                  <a:lnTo>
                    <a:pt x="832345" y="341630"/>
                  </a:lnTo>
                  <a:lnTo>
                    <a:pt x="855383" y="285750"/>
                  </a:lnTo>
                  <a:lnTo>
                    <a:pt x="865898" y="237490"/>
                  </a:lnTo>
                  <a:lnTo>
                    <a:pt x="869721" y="20574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algn="l"/>
              <a:endParaRPr sz="4353"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6784" y="1616873"/>
              <a:ext cx="207759" cy="8659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88634" y="2024989"/>
              <a:ext cx="504825" cy="303530"/>
            </a:xfrm>
            <a:custGeom>
              <a:avLst/>
              <a:gdLst/>
              <a:ahLst/>
              <a:cxnLst/>
              <a:rect l="l" t="t" r="r" b="b"/>
              <a:pathLst>
                <a:path w="504825" h="303530">
                  <a:moveTo>
                    <a:pt x="491883" y="56527"/>
                  </a:moveTo>
                  <a:lnTo>
                    <a:pt x="484924" y="48133"/>
                  </a:lnTo>
                  <a:lnTo>
                    <a:pt x="476999" y="48907"/>
                  </a:lnTo>
                  <a:lnTo>
                    <a:pt x="454291" y="65595"/>
                  </a:lnTo>
                  <a:lnTo>
                    <a:pt x="395706" y="109461"/>
                  </a:lnTo>
                  <a:lnTo>
                    <a:pt x="193421" y="257365"/>
                  </a:lnTo>
                  <a:lnTo>
                    <a:pt x="181737" y="266420"/>
                  </a:lnTo>
                  <a:lnTo>
                    <a:pt x="170688" y="276186"/>
                  </a:lnTo>
                  <a:lnTo>
                    <a:pt x="160578" y="286893"/>
                  </a:lnTo>
                  <a:lnTo>
                    <a:pt x="151688" y="298742"/>
                  </a:lnTo>
                  <a:lnTo>
                    <a:pt x="155917" y="303110"/>
                  </a:lnTo>
                  <a:lnTo>
                    <a:pt x="166027" y="295846"/>
                  </a:lnTo>
                  <a:lnTo>
                    <a:pt x="235839" y="238074"/>
                  </a:lnTo>
                  <a:lnTo>
                    <a:pt x="257708" y="220370"/>
                  </a:lnTo>
                  <a:lnTo>
                    <a:pt x="301193" y="187553"/>
                  </a:lnTo>
                  <a:lnTo>
                    <a:pt x="357098" y="148424"/>
                  </a:lnTo>
                  <a:lnTo>
                    <a:pt x="485863" y="59563"/>
                  </a:lnTo>
                  <a:lnTo>
                    <a:pt x="491883" y="56527"/>
                  </a:lnTo>
                  <a:close/>
                </a:path>
                <a:path w="504825" h="303530">
                  <a:moveTo>
                    <a:pt x="504240" y="0"/>
                  </a:moveTo>
                  <a:lnTo>
                    <a:pt x="453313" y="14249"/>
                  </a:lnTo>
                  <a:lnTo>
                    <a:pt x="240601" y="136017"/>
                  </a:lnTo>
                  <a:lnTo>
                    <a:pt x="199618" y="159092"/>
                  </a:lnTo>
                  <a:lnTo>
                    <a:pt x="117449" y="204914"/>
                  </a:lnTo>
                  <a:lnTo>
                    <a:pt x="76669" y="228333"/>
                  </a:lnTo>
                  <a:lnTo>
                    <a:pt x="44513" y="249974"/>
                  </a:lnTo>
                  <a:lnTo>
                    <a:pt x="13614" y="273634"/>
                  </a:lnTo>
                  <a:lnTo>
                    <a:pt x="0" y="292849"/>
                  </a:lnTo>
                  <a:lnTo>
                    <a:pt x="444" y="302844"/>
                  </a:lnTo>
                  <a:lnTo>
                    <a:pt x="7962" y="296735"/>
                  </a:lnTo>
                  <a:lnTo>
                    <a:pt x="30543" y="274764"/>
                  </a:lnTo>
                  <a:lnTo>
                    <a:pt x="40627" y="265468"/>
                  </a:lnTo>
                  <a:lnTo>
                    <a:pt x="79781" y="238810"/>
                  </a:lnTo>
                  <a:lnTo>
                    <a:pt x="137337" y="203225"/>
                  </a:lnTo>
                  <a:lnTo>
                    <a:pt x="255130" y="134988"/>
                  </a:lnTo>
                  <a:lnTo>
                    <a:pt x="388658" y="59334"/>
                  </a:lnTo>
                  <a:lnTo>
                    <a:pt x="415010" y="43853"/>
                  </a:lnTo>
                  <a:lnTo>
                    <a:pt x="441655" y="28892"/>
                  </a:lnTo>
                  <a:lnTo>
                    <a:pt x="469607" y="16865"/>
                  </a:lnTo>
                  <a:lnTo>
                    <a:pt x="499935" y="10147"/>
                  </a:lnTo>
                  <a:lnTo>
                    <a:pt x="501243" y="10020"/>
                  </a:lnTo>
                  <a:lnTo>
                    <a:pt x="502094" y="5270"/>
                  </a:lnTo>
                  <a:lnTo>
                    <a:pt x="5042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algn="l"/>
              <a:endParaRPr sz="4353"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5172" y="2144328"/>
              <a:ext cx="97032" cy="13395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873597" y="1456232"/>
              <a:ext cx="304165" cy="93345"/>
            </a:xfrm>
            <a:custGeom>
              <a:avLst/>
              <a:gdLst/>
              <a:ahLst/>
              <a:cxnLst/>
              <a:rect l="l" t="t" r="r" b="b"/>
              <a:pathLst>
                <a:path w="304164" h="93344">
                  <a:moveTo>
                    <a:pt x="37477" y="92989"/>
                  </a:moveTo>
                  <a:lnTo>
                    <a:pt x="6718" y="33667"/>
                  </a:lnTo>
                  <a:lnTo>
                    <a:pt x="0" y="37350"/>
                  </a:lnTo>
                  <a:lnTo>
                    <a:pt x="4013" y="54241"/>
                  </a:lnTo>
                  <a:lnTo>
                    <a:pt x="10629" y="69659"/>
                  </a:lnTo>
                  <a:lnTo>
                    <a:pt x="21310" y="82842"/>
                  </a:lnTo>
                  <a:lnTo>
                    <a:pt x="37477" y="92989"/>
                  </a:lnTo>
                  <a:close/>
                </a:path>
                <a:path w="304164" h="93344">
                  <a:moveTo>
                    <a:pt x="304076" y="18757"/>
                  </a:moveTo>
                  <a:lnTo>
                    <a:pt x="301320" y="0"/>
                  </a:lnTo>
                  <a:lnTo>
                    <a:pt x="288036" y="5486"/>
                  </a:lnTo>
                  <a:lnTo>
                    <a:pt x="281101" y="11887"/>
                  </a:lnTo>
                  <a:lnTo>
                    <a:pt x="278587" y="22656"/>
                  </a:lnTo>
                  <a:lnTo>
                    <a:pt x="278612" y="41287"/>
                  </a:lnTo>
                  <a:lnTo>
                    <a:pt x="293204" y="38519"/>
                  </a:lnTo>
                  <a:lnTo>
                    <a:pt x="301536" y="31305"/>
                  </a:lnTo>
                  <a:lnTo>
                    <a:pt x="304076" y="187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algn="l"/>
              <a:endParaRPr sz="4353"/>
            </a:p>
          </p:txBody>
        </p:sp>
      </p:grp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800764" y="8753389"/>
            <a:ext cx="1600177" cy="165527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79981" y="8475824"/>
            <a:ext cx="2032767" cy="184355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00764" y="3849945"/>
            <a:ext cx="1615838" cy="1338201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2256957" y="3049269"/>
            <a:ext cx="51824" cy="198082"/>
          </a:xfrm>
          <a:custGeom>
            <a:avLst/>
            <a:gdLst/>
            <a:ahLst/>
            <a:cxnLst/>
            <a:rect l="l" t="t" r="r" b="b"/>
            <a:pathLst>
              <a:path w="28575" h="109219">
                <a:moveTo>
                  <a:pt x="0" y="0"/>
                </a:moveTo>
                <a:lnTo>
                  <a:pt x="25273" y="109054"/>
                </a:lnTo>
                <a:lnTo>
                  <a:pt x="27965" y="79584"/>
                </a:lnTo>
                <a:lnTo>
                  <a:pt x="24052" y="51669"/>
                </a:lnTo>
                <a:lnTo>
                  <a:pt x="14430" y="2518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grpSp>
        <p:nvGrpSpPr>
          <p:cNvPr id="47" name="object 33">
            <a:extLst>
              <a:ext uri="{FF2B5EF4-FFF2-40B4-BE49-F238E27FC236}">
                <a16:creationId xmlns:a16="http://schemas.microsoft.com/office/drawing/2014/main" id="{44D0D3AE-A79D-48E6-960E-411D8D335233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48" name="object 34">
              <a:extLst>
                <a:ext uri="{FF2B5EF4-FFF2-40B4-BE49-F238E27FC236}">
                  <a16:creationId xmlns:a16="http://schemas.microsoft.com/office/drawing/2014/main" id="{19287AB2-AC6C-4111-AAC6-0F3D028847A2}"/>
                </a:ext>
              </a:extLst>
            </p:cNvPr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49" name="object 35">
              <a:extLst>
                <a:ext uri="{FF2B5EF4-FFF2-40B4-BE49-F238E27FC236}">
                  <a16:creationId xmlns:a16="http://schemas.microsoft.com/office/drawing/2014/main" id="{442143B1-361B-4055-B583-4036760FFB18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31" name="Resim 30">
            <a:extLst>
              <a:ext uri="{FF2B5EF4-FFF2-40B4-BE49-F238E27FC236}">
                <a16:creationId xmlns:a16="http://schemas.microsoft.com/office/drawing/2014/main" id="{337484F9-34F3-D38D-94FB-F48B77BBD3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Resim 35" descr="ekran görüntüsü, metin, siyah içeren bir resim&#10;&#10;Açıklama otomatik olarak oluşturuldu">
            <a:extLst>
              <a:ext uri="{FF2B5EF4-FFF2-40B4-BE49-F238E27FC236}">
                <a16:creationId xmlns:a16="http://schemas.microsoft.com/office/drawing/2014/main" id="{0B6AAFA2-EBDE-075A-D1A3-E0D8457B1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78" y="5129267"/>
            <a:ext cx="19889288" cy="58904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290649" y="7411188"/>
            <a:ext cx="2964348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2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İLERİ</a:t>
            </a:r>
            <a:r>
              <a:rPr b="1" spc="14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b="1" spc="22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MALZEME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68332" y="10591765"/>
            <a:ext cx="3208982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29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SİBER</a:t>
            </a:r>
            <a:r>
              <a:rPr b="1" spc="10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b="1" spc="24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GÜVENLİK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149252" y="10591765"/>
            <a:ext cx="2427808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29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YAPAY</a:t>
            </a:r>
            <a:r>
              <a:rPr b="1" spc="10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b="1" spc="24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ZEKA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66183" y="7383836"/>
            <a:ext cx="2964347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2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ULAŞTIRMA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40322" y="7389597"/>
            <a:ext cx="2548516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ENERJİ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79248" y="10591765"/>
            <a:ext cx="2738218" cy="1164657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33867" marR="13547" indent="3387">
              <a:lnSpc>
                <a:spcPct val="103699"/>
              </a:lnSpc>
              <a:spcBef>
                <a:spcPts val="173"/>
              </a:spcBef>
            </a:pPr>
            <a:r>
              <a:rPr b="1" spc="22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OPTRONİK, </a:t>
            </a:r>
            <a:r>
              <a:rPr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MEKATRONİK</a:t>
            </a:r>
            <a:r>
              <a:rPr b="1" spc="18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b="1" spc="-16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&amp;</a:t>
            </a:r>
            <a:r>
              <a:rPr b="1" spc="33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SENSÖR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437342" y="7410672"/>
            <a:ext cx="1996107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18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SAVUNMA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839944" y="10591765"/>
            <a:ext cx="3137032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BİYOTEKNOLOJİ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615795" y="7388400"/>
            <a:ext cx="3244371" cy="39440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3867" marR="13547" indent="196429">
              <a:lnSpc>
                <a:spcPct val="102200"/>
              </a:lnSpc>
              <a:spcBef>
                <a:spcPts val="200"/>
              </a:spcBef>
            </a:pPr>
            <a:r>
              <a:rPr b="1" spc="2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YAŞAM </a:t>
            </a:r>
            <a:r>
              <a:rPr b="1" spc="17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BİLİMLERİ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50368" y="10593456"/>
            <a:ext cx="1356777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b="1" spc="21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ANTEN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31" name="object 31"/>
            <p:cNvSpPr/>
            <p:nvPr/>
          </p:nvSpPr>
          <p:spPr>
            <a:xfrm>
              <a:off x="0" y="4775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2" name="Resim 1">
            <a:extLst>
              <a:ext uri="{FF2B5EF4-FFF2-40B4-BE49-F238E27FC236}">
                <a16:creationId xmlns:a16="http://schemas.microsoft.com/office/drawing/2014/main" id="{C04E2F45-98EA-F92A-49EE-BD392A440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  <p:sp>
        <p:nvSpPr>
          <p:cNvPr id="20" name="object 27">
            <a:extLst>
              <a:ext uri="{FF2B5EF4-FFF2-40B4-BE49-F238E27FC236}">
                <a16:creationId xmlns:a16="http://schemas.microsoft.com/office/drawing/2014/main" id="{562C409B-AD24-474B-B0C9-D6A62B693FFC}"/>
              </a:ext>
            </a:extLst>
          </p:cNvPr>
          <p:cNvSpPr txBox="1">
            <a:spLocks/>
          </p:cNvSpPr>
          <p:nvPr/>
        </p:nvSpPr>
        <p:spPr>
          <a:xfrm>
            <a:off x="2539138" y="2066711"/>
            <a:ext cx="58589333" cy="220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a16="http://schemas.microsoft.com/office/drawing/2014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-170" baseline="0">
                <a:solidFill>
                  <a:schemeClr val="tx1"/>
                </a:solidFill>
                <a:uFillTx/>
                <a:latin typeface="Trebuchet MS"/>
                <a:ea typeface="+mn-ea"/>
                <a:cs typeface="Trebuchet M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3867" hangingPunct="1">
              <a:lnSpc>
                <a:spcPts val="7160"/>
              </a:lnSpc>
              <a:spcBef>
                <a:spcPts val="267"/>
              </a:spcBef>
            </a:pPr>
            <a:r>
              <a:rPr lang="tr-TR" sz="6600" b="1" spc="373" dirty="0">
                <a:solidFill>
                  <a:srgbClr val="00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</a:t>
            </a:r>
            <a:r>
              <a:rPr lang="tr-TR" sz="6600" b="1" spc="-507" dirty="0"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lang="tr-TR" sz="6600" b="1" spc="373" dirty="0">
                <a:solidFill>
                  <a:srgbClr val="00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İstanbul</a:t>
            </a:r>
          </a:p>
          <a:p>
            <a:pPr marL="33867" hangingPunct="1">
              <a:lnSpc>
                <a:spcPts val="9720"/>
              </a:lnSpc>
            </a:pPr>
            <a:r>
              <a:rPr lang="tr-TR" sz="7600" b="1" spc="41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Odak Alanları</a:t>
            </a:r>
            <a:endParaRPr lang="tr-TR" sz="76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AC260-F250-3D61-C582-83E8E6388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30">
            <a:extLst>
              <a:ext uri="{FF2B5EF4-FFF2-40B4-BE49-F238E27FC236}">
                <a16:creationId xmlns:a16="http://schemas.microsoft.com/office/drawing/2014/main" id="{3E991BDA-6A90-78BA-4DB5-0AE23AD0B6BA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2767EA6D-86CC-E1C2-EF21-EC463A7227B8}"/>
                </a:ext>
              </a:extLst>
            </p:cNvPr>
            <p:cNvSpPr/>
            <p:nvPr/>
          </p:nvSpPr>
          <p:spPr>
            <a:xfrm>
              <a:off x="0" y="4775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FD930126-D6C5-EBC9-0B00-872E57828364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33" name="object 33">
            <a:extLst>
              <a:ext uri="{FF2B5EF4-FFF2-40B4-BE49-F238E27FC236}">
                <a16:creationId xmlns:a16="http://schemas.microsoft.com/office/drawing/2014/main" id="{F1959501-98EE-F506-B610-EC6C8F209F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178" y="1673012"/>
            <a:ext cx="6859693" cy="22399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8587"/>
              </a:lnSpc>
            </a:pPr>
            <a:r>
              <a:rPr lang="tr-TR" sz="6600" b="1" spc="693" dirty="0">
                <a:solidFill>
                  <a:schemeClr val="bg2">
                    <a:lumMod val="25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Firma</a:t>
            </a:r>
            <a:r>
              <a:rPr sz="7467" b="1" spc="-69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lang="tr-TR" sz="7600" b="1" spc="41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Projeleri</a:t>
            </a:r>
            <a:endParaRPr sz="76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pic>
        <p:nvPicPr>
          <p:cNvPr id="11" name="Resim 10" descr="ekran görüntüsü, sanat, gökyüzü, kolaj içeren bir resim&#10;&#10;Açıklama otomatik olarak oluşturuldu">
            <a:extLst>
              <a:ext uri="{FF2B5EF4-FFF2-40B4-BE49-F238E27FC236}">
                <a16:creationId xmlns:a16="http://schemas.microsoft.com/office/drawing/2014/main" id="{32E0D05B-032D-E66B-B7EA-F81C5D0F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78" y="4863918"/>
            <a:ext cx="20671217" cy="5658540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9A790540-FE4C-2E2A-F9E4-6F61532030DE}"/>
              </a:ext>
            </a:extLst>
          </p:cNvPr>
          <p:cNvSpPr txBox="1"/>
          <p:nvPr/>
        </p:nvSpPr>
        <p:spPr>
          <a:xfrm>
            <a:off x="9273194" y="10707517"/>
            <a:ext cx="4846210" cy="768587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b="1" spc="1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İLERİ</a:t>
            </a:r>
            <a:r>
              <a:rPr b="1" spc="74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b="1" spc="114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MALZEME</a:t>
            </a:r>
            <a:endParaRPr lang="tr-TR" b="1" spc="114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algn="r">
              <a:spcBef>
                <a:spcPts val="134"/>
              </a:spcBef>
            </a:pPr>
            <a:r>
              <a:rPr lang="tr-TR" spc="114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ADENTE</a:t>
            </a:r>
            <a:endParaRPr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A1B0117-EE78-A7B8-397E-A0CDF4024BA4}"/>
              </a:ext>
            </a:extLst>
          </p:cNvPr>
          <p:cNvSpPr txBox="1"/>
          <p:nvPr/>
        </p:nvSpPr>
        <p:spPr>
          <a:xfrm>
            <a:off x="1599931" y="10707513"/>
            <a:ext cx="4846210" cy="768587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b="1" spc="1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ULAŞTIRMA</a:t>
            </a:r>
            <a:endParaRPr lang="tr-TR" b="1" spc="1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algn="r">
              <a:spcBef>
                <a:spcPts val="134"/>
              </a:spcBef>
            </a:pPr>
            <a:r>
              <a:rPr lang="tr-TR" spc="1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DELTA </a:t>
            </a:r>
            <a:r>
              <a:rPr lang="tr-TR" spc="100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MARINE</a:t>
            </a:r>
            <a:endParaRPr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5B33F31D-D744-4538-E448-83AABF5CC98D}"/>
              </a:ext>
            </a:extLst>
          </p:cNvPr>
          <p:cNvSpPr txBox="1"/>
          <p:nvPr/>
        </p:nvSpPr>
        <p:spPr>
          <a:xfrm>
            <a:off x="8072226" y="3921463"/>
            <a:ext cx="4166395" cy="768587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spc="134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ASPİLSAN</a:t>
            </a:r>
          </a:p>
          <a:p>
            <a:pPr marL="16934" algn="r">
              <a:spcBef>
                <a:spcPts val="134"/>
              </a:spcBef>
            </a:pPr>
            <a:r>
              <a:rPr b="1" spc="134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ENERJİ</a:t>
            </a:r>
            <a:endParaRPr b="1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C5FBF7CF-E970-FC10-5886-047E4903639A}"/>
              </a:ext>
            </a:extLst>
          </p:cNvPr>
          <p:cNvSpPr txBox="1"/>
          <p:nvPr/>
        </p:nvSpPr>
        <p:spPr>
          <a:xfrm>
            <a:off x="16750173" y="3977876"/>
            <a:ext cx="3263301" cy="768587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spc="94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BMC</a:t>
            </a:r>
            <a:r>
              <a:rPr lang="tr-TR" spc="94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pc="94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POWER</a:t>
            </a:r>
            <a:endParaRPr lang="tr-TR" spc="94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algn="r">
              <a:spcBef>
                <a:spcPts val="134"/>
              </a:spcBef>
            </a:pPr>
            <a:r>
              <a:rPr b="1" spc="94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SAVUNMA</a:t>
            </a:r>
            <a:endParaRPr b="1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6" name="object 27">
            <a:extLst>
              <a:ext uri="{FF2B5EF4-FFF2-40B4-BE49-F238E27FC236}">
                <a16:creationId xmlns:a16="http://schemas.microsoft.com/office/drawing/2014/main" id="{3EE1445C-0354-2C94-F5E0-60E5DDCED246}"/>
              </a:ext>
            </a:extLst>
          </p:cNvPr>
          <p:cNvSpPr txBox="1"/>
          <p:nvPr/>
        </p:nvSpPr>
        <p:spPr>
          <a:xfrm>
            <a:off x="16482252" y="10707513"/>
            <a:ext cx="5341594" cy="771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34" marR="6774" indent="98215" algn="r">
              <a:lnSpc>
                <a:spcPct val="102200"/>
              </a:lnSpc>
              <a:spcBef>
                <a:spcPts val="100"/>
              </a:spcBef>
            </a:pPr>
            <a:r>
              <a:rPr b="1" spc="1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YAŞAM</a:t>
            </a:r>
            <a:r>
              <a:rPr b="1" spc="1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b="1" spc="87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BİLİMLERİ</a:t>
            </a:r>
            <a:endParaRPr lang="tr-TR" b="1" spc="87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marR="6774" indent="98215" algn="r">
              <a:lnSpc>
                <a:spcPct val="102200"/>
              </a:lnSpc>
              <a:spcBef>
                <a:spcPts val="100"/>
              </a:spcBef>
            </a:pPr>
            <a:r>
              <a:rPr lang="tr-TR" spc="87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RS</a:t>
            </a:r>
            <a:r>
              <a:rPr lang="tr-TR" spc="87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pc="87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RESEARCH</a:t>
            </a:r>
            <a:endParaRPr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992BF64-0432-660F-2DA9-BF75742A9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9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A534F-E62B-9072-35CB-07B4B8E1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30">
            <a:extLst>
              <a:ext uri="{FF2B5EF4-FFF2-40B4-BE49-F238E27FC236}">
                <a16:creationId xmlns:a16="http://schemas.microsoft.com/office/drawing/2014/main" id="{8DFDD9F6-0C66-0C8A-D7C7-BA7DA6A74DA4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E9369819-98B3-3DDB-EBB9-54B5435619B4}"/>
                </a:ext>
              </a:extLst>
            </p:cNvPr>
            <p:cNvSpPr/>
            <p:nvPr/>
          </p:nvSpPr>
          <p:spPr>
            <a:xfrm>
              <a:off x="0" y="4775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4FA5B40F-C120-E8B2-7597-436A6DDF97BD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33" name="object 33">
            <a:extLst>
              <a:ext uri="{FF2B5EF4-FFF2-40B4-BE49-F238E27FC236}">
                <a16:creationId xmlns:a16="http://schemas.microsoft.com/office/drawing/2014/main" id="{145873BC-92C5-C439-E7BC-CA5C626AC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178" y="1673012"/>
            <a:ext cx="6859693" cy="22399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8587"/>
              </a:lnSpc>
            </a:pPr>
            <a:r>
              <a:rPr lang="tr-TR" sz="6600" b="1" spc="693" dirty="0">
                <a:solidFill>
                  <a:schemeClr val="bg2">
                    <a:lumMod val="25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Firma</a:t>
            </a:r>
            <a:br>
              <a:rPr lang="tr-TR" b="1" spc="-69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</a:br>
            <a:r>
              <a:rPr lang="tr-TR" sz="7600" b="1" spc="41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Projeleri</a:t>
            </a:r>
            <a:endParaRPr sz="76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56FC9A4E-3DF8-AB59-6166-5D9413AD188F}"/>
              </a:ext>
            </a:extLst>
          </p:cNvPr>
          <p:cNvSpPr txBox="1"/>
          <p:nvPr/>
        </p:nvSpPr>
        <p:spPr>
          <a:xfrm>
            <a:off x="9273194" y="10631317"/>
            <a:ext cx="4846210" cy="768587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b="1" spc="1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SİBER GÜVENLİK</a:t>
            </a:r>
          </a:p>
          <a:p>
            <a:pPr marL="16934" algn="r">
              <a:spcBef>
                <a:spcPts val="134"/>
              </a:spcBef>
            </a:pPr>
            <a:r>
              <a:rPr lang="tr-TR" spc="100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PAVOTECH</a:t>
            </a:r>
            <a:endParaRPr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31C6A2AE-89B5-1C79-0358-6430235FF8CA}"/>
              </a:ext>
            </a:extLst>
          </p:cNvPr>
          <p:cNvSpPr txBox="1"/>
          <p:nvPr/>
        </p:nvSpPr>
        <p:spPr>
          <a:xfrm>
            <a:off x="1599931" y="10631313"/>
            <a:ext cx="4846210" cy="1150743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b="1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OPTRONİK, MEKATRONİK</a:t>
            </a:r>
          </a:p>
          <a:p>
            <a:pPr marL="16934" algn="r">
              <a:spcBef>
                <a:spcPts val="134"/>
              </a:spcBef>
            </a:pPr>
            <a:r>
              <a:rPr lang="tr-TR" b="1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VE </a:t>
            </a:r>
            <a:r>
              <a:rPr lang="tr-TR" b="1" dirty="0" err="1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SENSÖR</a:t>
            </a:r>
            <a:endParaRPr lang="tr-TR" b="1" dirty="0">
              <a:solidFill>
                <a:schemeClr val="tx2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algn="r">
              <a:spcBef>
                <a:spcPts val="134"/>
              </a:spcBef>
            </a:pPr>
            <a:r>
              <a:rPr lang="tr-TR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ARMELSAN</a:t>
            </a: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664FCB5F-85DA-BE6D-7836-89F97684EBF9}"/>
              </a:ext>
            </a:extLst>
          </p:cNvPr>
          <p:cNvSpPr txBox="1"/>
          <p:nvPr/>
        </p:nvSpPr>
        <p:spPr>
          <a:xfrm>
            <a:off x="7200900" y="3732485"/>
            <a:ext cx="5190121" cy="1137919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spc="134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CTECH</a:t>
            </a:r>
            <a:endParaRPr lang="tr-TR" spc="134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algn="r">
              <a:spcBef>
                <a:spcPts val="134"/>
              </a:spcBef>
            </a:pPr>
            <a:r>
              <a:rPr lang="tr-TR" b="1" spc="134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ANTEN, ELEKTROMANYETİZM VE MİKRO DALGA </a:t>
            </a:r>
            <a:endParaRPr b="1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3E47CF5B-E2C9-1E90-2DDA-3854D9BC6375}"/>
              </a:ext>
            </a:extLst>
          </p:cNvPr>
          <p:cNvSpPr txBox="1"/>
          <p:nvPr/>
        </p:nvSpPr>
        <p:spPr>
          <a:xfrm>
            <a:off x="16769223" y="4073126"/>
            <a:ext cx="3263301" cy="768587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spc="94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B2METRIC</a:t>
            </a:r>
            <a:endParaRPr lang="tr-TR" spc="94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algn="r">
              <a:spcBef>
                <a:spcPts val="134"/>
              </a:spcBef>
            </a:pPr>
            <a:r>
              <a:rPr lang="tr-TR" b="1" spc="94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YAPAY ZEKA</a:t>
            </a:r>
            <a:endParaRPr b="1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6" name="object 27">
            <a:extLst>
              <a:ext uri="{FF2B5EF4-FFF2-40B4-BE49-F238E27FC236}">
                <a16:creationId xmlns:a16="http://schemas.microsoft.com/office/drawing/2014/main" id="{0F6B8575-7C6C-6543-F0A3-12EC0A33E789}"/>
              </a:ext>
            </a:extLst>
          </p:cNvPr>
          <p:cNvSpPr txBox="1"/>
          <p:nvPr/>
        </p:nvSpPr>
        <p:spPr>
          <a:xfrm>
            <a:off x="16482252" y="10688463"/>
            <a:ext cx="5341594" cy="771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34" marR="6774" indent="98215" algn="r">
              <a:lnSpc>
                <a:spcPct val="102200"/>
              </a:lnSpc>
              <a:spcBef>
                <a:spcPts val="100"/>
              </a:spcBef>
            </a:pPr>
            <a:r>
              <a:rPr lang="tr-TR" b="1" spc="1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BİYOTEKNOLOJİ</a:t>
            </a:r>
            <a:endParaRPr lang="tr-TR" b="1" spc="1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marR="6774" indent="98215" algn="r">
              <a:lnSpc>
                <a:spcPct val="102200"/>
              </a:lnSpc>
              <a:spcBef>
                <a:spcPts val="100"/>
              </a:spcBef>
            </a:pPr>
            <a:r>
              <a:rPr lang="tr-TR" spc="100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SFA</a:t>
            </a:r>
            <a:r>
              <a:rPr lang="tr-TR" spc="1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ARGE</a:t>
            </a:r>
            <a:endParaRPr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1AC0EBC-8D48-5212-9DC0-8DDBA5A15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  <p:pic>
        <p:nvPicPr>
          <p:cNvPr id="9" name="Resim 8" descr="çizgi film, ekran görüntüsü, grafik tasarım, dijital kompozit oluşturma içeren bir resim&#10;&#10;Açıklama otomatik olarak oluşturuldu">
            <a:extLst>
              <a:ext uri="{FF2B5EF4-FFF2-40B4-BE49-F238E27FC236}">
                <a16:creationId xmlns:a16="http://schemas.microsoft.com/office/drawing/2014/main" id="{7F8931E8-A25D-276A-56C5-4A5ED0C6C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78" y="4905584"/>
            <a:ext cx="20671217" cy="56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93773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3571</TotalTime>
  <Words>535</Words>
  <Application>Microsoft Office PowerPoint</Application>
  <PresentationFormat>Özel</PresentationFormat>
  <Paragraphs>178</Paragraphs>
  <Slides>22</Slides>
  <Notes>4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22</vt:i4>
      </vt:variant>
    </vt:vector>
  </HeadingPairs>
  <TitlesOfParts>
    <vt:vector size="34" baseType="lpstr">
      <vt:lpstr>Arial</vt:lpstr>
      <vt:lpstr>Avenir Book</vt:lpstr>
      <vt:lpstr>Calibri</vt:lpstr>
      <vt:lpstr>Helvetica</vt:lpstr>
      <vt:lpstr>Helvetica Neue</vt:lpstr>
      <vt:lpstr>Helvetica Neue Medium</vt:lpstr>
      <vt:lpstr>Poppins</vt:lpstr>
      <vt:lpstr>Poppins Medium</vt:lpstr>
      <vt:lpstr>Tahoma</vt:lpstr>
      <vt:lpstr>Trebuchet MS</vt:lpstr>
      <vt:lpstr>21_BasicWhite</vt:lpstr>
      <vt:lpstr>Office Theme</vt:lpstr>
      <vt:lpstr>PowerPoint Sunusu</vt:lpstr>
      <vt:lpstr>Teknopark İstanbul Hakkında</vt:lpstr>
      <vt:lpstr>PowerPoint Sunusu</vt:lpstr>
      <vt:lpstr>PowerPoint Sunusu</vt:lpstr>
      <vt:lpstr>Teknopark İstanbul Ortakları</vt:lpstr>
      <vt:lpstr>468</vt:lpstr>
      <vt:lpstr>PowerPoint Sunusu</vt:lpstr>
      <vt:lpstr>Firma Projeleri</vt:lpstr>
      <vt:lpstr>Firma Projeleri</vt:lpstr>
      <vt:lpstr>PowerPoint Sunusu</vt:lpstr>
      <vt:lpstr>PowerPoint Sunusu</vt:lpstr>
      <vt:lpstr>PowerPoint Sunusu</vt:lpstr>
      <vt:lpstr>Cube Incubation Hakkında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İbrahim İlkan Kılıçaslan</dc:creator>
  <cp:lastModifiedBy>Şuranur Zebunoğlu</cp:lastModifiedBy>
  <cp:revision>174</cp:revision>
  <dcterms:modified xsi:type="dcterms:W3CDTF">2024-12-03T11:57:15Z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iketClassification">
    <vt:lpwstr>A5BC3CFD-4D51-461E-B5F0-D84C6FA67A36</vt:lpwstr>
  </property>
  <property fmtid="{D5CDD505-2E9C-101B-9397-08002B2CF9AE}" pid="3" name="SensitivityPropertyName">
    <vt:lpwstr>3265DAC8-E08B-44A1-BADC-2164496259F8</vt:lpwstr>
  </property>
  <property fmtid="{D5CDD505-2E9C-101B-9397-08002B2CF9AE}" pid="4" name="SensitivityPersonalDatasPropertyName">
    <vt:lpwstr/>
  </property>
  <property fmtid="{D5CDD505-2E9C-101B-9397-08002B2CF9AE}" pid="5" name="SensitivityApprovedContentPropertyName">
    <vt:lpwstr/>
  </property>
  <property fmtid="{D5CDD505-2E9C-101B-9397-08002B2CF9AE}" pid="6" name="SensitivityCanExportContentPropertyName">
    <vt:lpwstr/>
  </property>
  <property fmtid="{D5CDD505-2E9C-101B-9397-08002B2CF9AE}" pid="7" name="SensitivityDataRetentionPeriodPropertyName">
    <vt:lpwstr/>
  </property>
  <property fmtid="{D5CDD505-2E9C-101B-9397-08002B2CF9AE}" pid="8" name="DetectedPolicyPropertyName">
    <vt:lpwstr/>
  </property>
  <property fmtid="{D5CDD505-2E9C-101B-9397-08002B2CF9AE}" pid="9" name="DetectedKeywordsPropertyName">
    <vt:lpwstr/>
  </property>
</Properties>
</file>